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xmlns="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xmlns="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xmlns="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xmlns="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xmlns="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xmlns="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xmlns="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xmlns="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543</Words>
  <Application>Microsoft Office PowerPoint</Application>
  <PresentationFormat>Custom</PresentationFormat>
  <Paragraphs>73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pc</cp:lastModifiedBy>
  <cp:revision>7</cp:revision>
  <dcterms:created xsi:type="dcterms:W3CDTF">2024-11-24T05:55:51Z</dcterms:created>
  <dcterms:modified xsi:type="dcterms:W3CDTF">2025-09-30T02:50:17Z</dcterms:modified>
</cp:coreProperties>
</file>