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519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23786" y="1880316"/>
            <a:ext cx="48682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Name: </a:t>
            </a:r>
            <a:r>
              <a:rPr lang="en-US" sz="3000" dirty="0" smtClean="0"/>
              <a:t>Putluri </a:t>
            </a:r>
            <a:r>
              <a:rPr lang="en-US" sz="3000" dirty="0" err="1" smtClean="0"/>
              <a:t>Jagadeeswara</a:t>
            </a:r>
            <a:r>
              <a:rPr lang="en-US" sz="3000" dirty="0" smtClean="0"/>
              <a:t> Reddy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b="1" dirty="0" smtClean="0"/>
              <a:t>Roll no: </a:t>
            </a:r>
            <a:r>
              <a:rPr lang="en-US" sz="3000" dirty="0" smtClean="0"/>
              <a:t>21471A05J0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b="1" dirty="0" smtClean="0"/>
              <a:t>College: </a:t>
            </a:r>
            <a:r>
              <a:rPr lang="en-US" sz="3000" dirty="0" smtClean="0"/>
              <a:t>Narasaraopeta Engineering College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Jagadish_Karthik</cp:lastModifiedBy>
  <cp:revision>4</cp:revision>
  <dcterms:created xsi:type="dcterms:W3CDTF">2024-03-20T04:36:31Z</dcterms:created>
  <dcterms:modified xsi:type="dcterms:W3CDTF">2024-04-01T16:04:54Z</dcterms:modified>
</cp:coreProperties>
</file>