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2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F61DAA1-6378-4F7E-8316-CDECFA8CEA4A}">
          <p14:sldIdLst>
            <p14:sldId id="256"/>
            <p14:sldId id="257"/>
            <p14:sldId id="258"/>
            <p14:sldId id="259"/>
            <p14:sldId id="261"/>
            <p14:sldId id="260"/>
            <p14:sldId id="262"/>
          </p14:sldIdLst>
        </p14:section>
        <p14:section name="Раздел без заголовка" id="{112ECA5F-706F-4FE0-84F2-B770061AD7B8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901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7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7948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39407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5462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02610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88504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8685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9027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908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9826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20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283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38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99787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443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383BA4-5FB3-43DC-919C-5962D30F0ECE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5F25EC4-FE84-4B3D-BE10-96679385468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659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3" r:id="rId1"/>
    <p:sldLayoutId id="2147484224" r:id="rId2"/>
    <p:sldLayoutId id="2147484225" r:id="rId3"/>
    <p:sldLayoutId id="2147484226" r:id="rId4"/>
    <p:sldLayoutId id="2147484227" r:id="rId5"/>
    <p:sldLayoutId id="2147484228" r:id="rId6"/>
    <p:sldLayoutId id="2147484229" r:id="rId7"/>
    <p:sldLayoutId id="2147484230" r:id="rId8"/>
    <p:sldLayoutId id="2147484231" r:id="rId9"/>
    <p:sldLayoutId id="2147484232" r:id="rId10"/>
    <p:sldLayoutId id="2147484233" r:id="rId11"/>
    <p:sldLayoutId id="2147484234" r:id="rId12"/>
    <p:sldLayoutId id="2147484235" r:id="rId13"/>
    <p:sldLayoutId id="2147484236" r:id="rId14"/>
    <p:sldLayoutId id="2147484237" r:id="rId15"/>
    <p:sldLayoutId id="214748423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E3916D-66BE-4AEF-BD18-7D4ACE2B3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74800" y="0"/>
            <a:ext cx="9042400" cy="1435098"/>
          </a:xfr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ОБРАЗОВАТЕЛЬНОЕ УЧРЕЖДЕНИЕ САРАТОВСКОЙ ОБЛАСТИ</a:t>
            </a:r>
            <a:b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«ВОЛЬСКИЙ ТЕХНОЛОГИЧЕСКИЙ КОЛЛЕДЖ»</a:t>
            </a:r>
            <a:b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</a:b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C6D2114-B003-4BC8-AC39-A59F90A454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12532" y="1637833"/>
            <a:ext cx="7766936" cy="1096899"/>
          </a:xfrm>
        </p:spPr>
        <p:txBody>
          <a:bodyPr>
            <a:normAutofit fontScale="25000" lnSpcReduction="20000"/>
          </a:bodyPr>
          <a:lstStyle/>
          <a:p>
            <a:pPr indent="180340" algn="ctr">
              <a:lnSpc>
                <a:spcPct val="150000"/>
              </a:lnSpc>
            </a:pPr>
            <a:r>
              <a:rPr lang="ru-RU" sz="80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КУРСОВОЙ ПРОЕКТ </a:t>
            </a:r>
            <a:endParaRPr lang="ru-RU" sz="8000" i="1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180340" algn="ctr">
              <a:lnSpc>
                <a:spcPct val="150000"/>
              </a:lnSpc>
            </a:pPr>
            <a:r>
              <a:rPr lang="ru-RU" sz="8000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Оцифровка, доводка и создание прототипа детали посредством 3D моделирования </a:t>
            </a:r>
          </a:p>
          <a:p>
            <a:pPr indent="180340" algn="ctr">
              <a:lnSpc>
                <a:spcPct val="150000"/>
              </a:lnSpc>
            </a:pPr>
            <a:r>
              <a:rPr lang="ru-RU" sz="8000" i="0" cap="all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«ПОДШИПНИК</a:t>
            </a:r>
            <a:r>
              <a:rPr lang="ru-RU" sz="8000" i="0" cap="all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8000" i="1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5347B6-03CD-4BEA-B52B-F204BFF20E01}"/>
              </a:ext>
            </a:extLst>
          </p:cNvPr>
          <p:cNvSpPr txBox="1"/>
          <p:nvPr/>
        </p:nvSpPr>
        <p:spPr>
          <a:xfrm>
            <a:off x="7226300" y="4432300"/>
            <a:ext cx="4521200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Выполнил: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студент 3 курса группы АДТ-31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 err="1">
                <a:latin typeface="Trebuchet MS"/>
                <a:ea typeface="Calibri"/>
                <a:cs typeface="Calibri"/>
              </a:rPr>
              <a:t>Миновщиков</a:t>
            </a:r>
            <a:r>
              <a:rPr lang="ru-RU" dirty="0">
                <a:latin typeface="Trebuchet MS"/>
                <a:ea typeface="Calibri"/>
                <a:cs typeface="Calibri"/>
              </a:rPr>
              <a:t> Михаил Алексеевич</a:t>
            </a:r>
            <a:endParaRPr lang="en-US" dirty="0">
              <a:latin typeface="Trebuchet MS"/>
              <a:ea typeface="Calibri"/>
              <a:cs typeface="Calibri"/>
            </a:endParaRPr>
          </a:p>
          <a:p>
            <a:pPr>
              <a:spcAft>
                <a:spcPts val="600"/>
              </a:spcAft>
            </a:pPr>
            <a:r>
              <a:rPr lang="ru-RU" dirty="0">
                <a:latin typeface="Trebuchet MS"/>
                <a:ea typeface="Calibri"/>
                <a:cs typeface="Calibri"/>
              </a:rPr>
              <a:t>Руководитель проекта: преподаватель </a:t>
            </a:r>
          </a:p>
          <a:p>
            <a:pPr>
              <a:spcAft>
                <a:spcPts val="600"/>
              </a:spcAft>
            </a:pPr>
            <a:r>
              <a:rPr lang="ru-RU" dirty="0" err="1">
                <a:latin typeface="Trebuchet MS"/>
                <a:ea typeface="Calibri"/>
                <a:cs typeface="Calibri"/>
              </a:rPr>
              <a:t>Мифтахов</a:t>
            </a:r>
            <a:r>
              <a:rPr lang="ru-RU" dirty="0">
                <a:latin typeface="Trebuchet MS"/>
                <a:ea typeface="Calibri"/>
                <a:cs typeface="Calibri"/>
              </a:rPr>
              <a:t> Наиль </a:t>
            </a:r>
            <a:r>
              <a:rPr lang="ru-RU" dirty="0" err="1">
                <a:latin typeface="Trebuchet MS"/>
                <a:ea typeface="Calibri"/>
                <a:cs typeface="Calibri"/>
              </a:rPr>
              <a:t>Ильгизович</a:t>
            </a:r>
            <a:endParaRPr lang="ru-RU" dirty="0">
              <a:latin typeface="Trebuchet MS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893815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52C7A-DC18-409D-837F-8E119F63DC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09637"/>
            <a:ext cx="9144000" cy="2387600"/>
          </a:xfrm>
        </p:spPr>
        <p:txBody>
          <a:bodyPr>
            <a:normAutofit/>
          </a:bodyPr>
          <a:lstStyle/>
          <a:p>
            <a:r>
              <a:rPr lang="ru-RU" sz="4800" dirty="0"/>
              <a:t>Перспективы применения 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768CB7E-5E0C-4289-8FA5-782A0080FF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6400" y="1644650"/>
            <a:ext cx="3822700" cy="3568700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Технологии 3D-моделирования и печати имеют огромный потенциал для трансформации производства, повышения гибкости и снижения затрат. Они могут быть применены в машиностроении, строительстве, медицине, дизайне и других отраслях.  </a:t>
            </a:r>
          </a:p>
          <a:p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B14983C-B16B-4EEA-8752-E3D4475C3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5777" y="1446441"/>
            <a:ext cx="5768423" cy="290965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AF7E5D8-7AEE-470D-B491-5FACAE222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600" y="4427824"/>
            <a:ext cx="4335975" cy="2430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076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3E949-B2E4-408A-9E86-4B405207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-228600"/>
            <a:ext cx="10515600" cy="1337468"/>
          </a:xfrm>
        </p:spPr>
        <p:txBody>
          <a:bodyPr>
            <a:normAutofit fontScale="90000"/>
          </a:bodyPr>
          <a:lstStyle/>
          <a:p>
            <a:r>
              <a:rPr lang="ru-RU" sz="4800" dirty="0"/>
              <a:t>Этап 3</a:t>
            </a:r>
            <a:r>
              <a:rPr lang="en-US" sz="4800" dirty="0"/>
              <a:t>: </a:t>
            </a:r>
            <a:r>
              <a:rPr lang="ru-RU" sz="4800" dirty="0"/>
              <a:t>Доводка и оптимизация модели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56C462-004E-47BB-BC17-AFC27195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7550" y="2265363"/>
            <a:ext cx="10515600" cy="1500187"/>
          </a:xfrm>
        </p:spPr>
        <p:txBody>
          <a:bodyPr/>
          <a:lstStyle/>
          <a:p>
            <a:r>
              <a:rPr lang="ru-RU" dirty="0">
                <a:solidFill>
                  <a:schemeClr val="tx1"/>
                </a:solidFill>
              </a:rPr>
              <a:t>Модель была оптимизирована для 3D-печати: устранены ошибки, уменьшено количество полигонов, добавлены фаски и скругления. Также были учтены допуски для компенсации усадки материала при печати</a:t>
            </a:r>
          </a:p>
        </p:txBody>
      </p:sp>
    </p:spTree>
    <p:extLst>
      <p:ext uri="{BB962C8B-B14F-4D97-AF65-F5344CB8AC3E}">
        <p14:creationId xmlns:p14="http://schemas.microsoft.com/office/powerpoint/2010/main" val="218747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8DD30-CEE3-4DF6-899D-65ED3B80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26368"/>
          </a:xfrm>
        </p:spPr>
        <p:txBody>
          <a:bodyPr/>
          <a:lstStyle/>
          <a:p>
            <a:pPr algn="ctr"/>
            <a:r>
              <a:rPr lang="ru-RU" dirty="0"/>
              <a:t>Результаты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A8A2D6-E067-4551-9250-5033654A2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07395"/>
            <a:ext cx="3695700" cy="2983705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Разработана точная 3D-модель Подшипника, соответствующая заданным требованиям.  </a:t>
            </a:r>
          </a:p>
          <a:p>
            <a:r>
              <a:rPr lang="ru-RU" dirty="0">
                <a:solidFill>
                  <a:schemeClr val="tx1"/>
                </a:solidFill>
              </a:rPr>
              <a:t>Выявлены некоторый недостатки, такие как неровность поверхности </a:t>
            </a:r>
          </a:p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277C051-EA76-469C-8715-9C844182EDE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1">
                <a:lumMod val="8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5295282" y="1603995"/>
            <a:ext cx="3461059" cy="3387105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94D5F0A-08C2-475A-B3AD-1CB139110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1352" y="1603995"/>
            <a:ext cx="2774548" cy="2268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82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91AC02-1E8F-49E3-81B1-FCA62EF60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3450" y="287340"/>
            <a:ext cx="10515600" cy="1500188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Экономическая эффективность</a:t>
            </a:r>
            <a:br>
              <a:rPr lang="ru-RU" dirty="0"/>
            </a:b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B472D0-BB10-45A9-9ACE-13FF1DFB3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68500"/>
            <a:ext cx="10515600" cy="4267199"/>
          </a:xfrm>
        </p:spPr>
        <p:txBody>
          <a:bodyPr>
            <a:normAutofit/>
          </a:bodyPr>
          <a:lstStyle/>
          <a:p>
            <a:r>
              <a:rPr lang="ru-RU" dirty="0">
                <a:solidFill>
                  <a:schemeClr val="tx1"/>
                </a:solidFill>
              </a:rPr>
              <a:t>Сравнение затрат:</a:t>
            </a: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endParaRPr lang="ru-RU" dirty="0">
              <a:solidFill>
                <a:schemeClr val="tx1"/>
              </a:solidFill>
            </a:endParaRPr>
          </a:p>
          <a:p>
            <a:r>
              <a:rPr lang="ru-RU" b="1" dirty="0">
                <a:solidFill>
                  <a:schemeClr val="tx1"/>
                </a:solidFill>
              </a:rPr>
              <a:t>Параметр</a:t>
            </a:r>
            <a:r>
              <a:rPr lang="ru-RU" dirty="0">
                <a:solidFill>
                  <a:schemeClr val="tx1"/>
                </a:solidFill>
              </a:rPr>
              <a:t>	                  </a:t>
            </a:r>
            <a:r>
              <a:rPr lang="ru-RU" b="1" dirty="0">
                <a:solidFill>
                  <a:schemeClr val="tx1"/>
                </a:solidFill>
              </a:rPr>
              <a:t>Традиционный</a:t>
            </a:r>
            <a:r>
              <a:rPr lang="ru-RU" dirty="0">
                <a:solidFill>
                  <a:schemeClr val="tx1"/>
                </a:solidFill>
              </a:rPr>
              <a:t>	      </a:t>
            </a:r>
            <a:r>
              <a:rPr lang="ru-RU" b="1" dirty="0">
                <a:solidFill>
                  <a:schemeClr val="tx1"/>
                </a:solidFill>
              </a:rPr>
              <a:t>3D-печать (FDM)</a:t>
            </a:r>
          </a:p>
          <a:p>
            <a:r>
              <a:rPr lang="ru-RU" dirty="0">
                <a:solidFill>
                  <a:schemeClr val="tx1"/>
                </a:solidFill>
              </a:rPr>
              <a:t>Себестоимость	      1 200 </a:t>
            </a:r>
            <a:r>
              <a:rPr lang="ru-RU" dirty="0" err="1">
                <a:solidFill>
                  <a:schemeClr val="tx1"/>
                </a:solidFill>
              </a:rPr>
              <a:t>руб</a:t>
            </a:r>
            <a:r>
              <a:rPr lang="ru-RU" dirty="0">
                <a:solidFill>
                  <a:schemeClr val="tx1"/>
                </a:solidFill>
              </a:rPr>
              <a:t>	             380 </a:t>
            </a:r>
            <a:r>
              <a:rPr lang="ru-RU" dirty="0" err="1">
                <a:solidFill>
                  <a:schemeClr val="tx1"/>
                </a:solidFill>
              </a:rPr>
              <a:t>руб</a:t>
            </a:r>
            <a:endParaRPr lang="ru-RU" dirty="0">
              <a:solidFill>
                <a:schemeClr val="tx1"/>
              </a:solidFill>
            </a:endParaRPr>
          </a:p>
          <a:p>
            <a:r>
              <a:rPr lang="ru-RU" dirty="0">
                <a:solidFill>
                  <a:schemeClr val="tx1"/>
                </a:solidFill>
              </a:rPr>
              <a:t>Срок изготовления     14 дней	             6 часов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785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5B64B-5F7B-489F-9F94-FF24EA6186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4799"/>
            <a:ext cx="9144000" cy="792163"/>
          </a:xfrm>
        </p:spPr>
        <p:txBody>
          <a:bodyPr>
            <a:normAutofit fontScale="90000"/>
          </a:bodyPr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A06400E-9917-40CD-A9E6-33573E0C3D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35100" y="2230438"/>
            <a:ext cx="9144000" cy="1655762"/>
          </a:xfrm>
        </p:spPr>
        <p:txBody>
          <a:bodyPr>
            <a:normAutofit/>
          </a:bodyPr>
          <a:lstStyle/>
          <a:p>
            <a:pPr algn="just"/>
            <a:r>
              <a:rPr lang="ru-RU" dirty="0"/>
              <a:t>цель курсового проекта достигнута: разработана 3d-модель и создан цифровой прототип Подшипника, соответствующий заданным требованиям. Технология 3d-моделирования и печати доказали свою эффективность в быстром и экономичном создании прототипов. 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962578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A9B342-982C-436E-8091-83C218968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99175"/>
          </a:xfrm>
        </p:spPr>
        <p:txBody>
          <a:bodyPr>
            <a:normAutofit/>
          </a:bodyPr>
          <a:lstStyle/>
          <a:p>
            <a:pPr algn="ctr"/>
            <a:r>
              <a:rPr lang="ru-RU" sz="7200" dirty="0"/>
              <a:t>Спасибо за внимание</a:t>
            </a:r>
          </a:p>
        </p:txBody>
      </p:sp>
    </p:spTree>
    <p:extLst>
      <p:ext uri="{BB962C8B-B14F-4D97-AF65-F5344CB8AC3E}">
        <p14:creationId xmlns:p14="http://schemas.microsoft.com/office/powerpoint/2010/main" val="3153459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4CD86-D2F5-4888-939F-FFB8F84AE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Актуальность</a:t>
            </a:r>
            <a:r>
              <a:rPr lang="en-US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темы</a:t>
            </a:r>
            <a:br>
              <a:rPr lang="ru-R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8742AA-F2E5-4A4E-A05C-DBA7B0EA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sz="2400" dirty="0"/>
              <a:t>В современном мире технологии 3D-моделирования и прототипирования играют ключевую роль в инженерной и производственной деятельности. Они позволяют значительно сократить время разработки, повысить точность и качество изделий, а также минимизировать затраты на производство. В условиях цифровизации промышленности и внедрения концепций Industry 4.0 оцифровка и 3D-моделирование становятся стандартными инструментами для инженеров и конструкторов.  </a:t>
            </a:r>
          </a:p>
        </p:txBody>
      </p:sp>
    </p:spTree>
    <p:extLst>
      <p:ext uri="{BB962C8B-B14F-4D97-AF65-F5344CB8AC3E}">
        <p14:creationId xmlns:p14="http://schemas.microsoft.com/office/powerpoint/2010/main" val="142009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707597-E357-48B5-9001-223AAB75E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0199"/>
            <a:ext cx="9144000" cy="1033463"/>
          </a:xfrm>
        </p:spPr>
        <p:txBody>
          <a:bodyPr/>
          <a:lstStyle/>
          <a:p>
            <a:r>
              <a:rPr lang="ru-RU" dirty="0"/>
              <a:t>Цель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FEB1911-6344-43E6-A2F5-30C4CE003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2200" y="2601119"/>
            <a:ext cx="9144000" cy="1655762"/>
          </a:xfrm>
        </p:spPr>
        <p:txBody>
          <a:bodyPr>
            <a:noAutofit/>
          </a:bodyPr>
          <a:lstStyle/>
          <a:p>
            <a:pPr algn="just"/>
            <a:r>
              <a:rPr lang="ru-RU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ru-RU" sz="3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Целью данного курсового проекта является оцифровка, конструктивная доработка и создание прототипа подшипника с использованием технологий 3d-моделирования.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26827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508AC5-4347-4230-B2DA-6483D37B3C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90637"/>
            <a:ext cx="9144000" cy="2387600"/>
          </a:xfrm>
        </p:spPr>
        <p:txBody>
          <a:bodyPr/>
          <a:lstStyle/>
          <a:p>
            <a:r>
              <a:rPr lang="ru-RU" dirty="0"/>
              <a:t>Задачи проекта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8FC7964-26AD-4500-97D6-FE783453CE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4300" y="2093119"/>
            <a:ext cx="9144000" cy="1655762"/>
          </a:xfrm>
        </p:spPr>
        <p:txBody>
          <a:bodyPr>
            <a:normAutofit fontScale="25000" lnSpcReduction="20000"/>
          </a:bodyPr>
          <a:lstStyle/>
          <a:p>
            <a:pPr marL="1143000" indent="-1143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Изучить конструктивные особенности подшипников и методы их проектирования.</a:t>
            </a:r>
            <a:endParaRPr lang="ru-RU" sz="9600" i="1" dirty="0">
              <a:effectLst/>
              <a:latin typeface="GOST type A" panose="020B05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0" indent="-1143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Провести оцифровку подшипника с применением 3d-сканирования или параметрического моделирования в </a:t>
            </a:r>
            <a:r>
              <a:rPr lang="ru-RU" sz="9600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cad</a:t>
            </a:r>
            <a:r>
              <a:rPr lang="ru-RU" sz="9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-среде.</a:t>
            </a:r>
            <a:endParaRPr lang="ru-RU" sz="9600" i="1" dirty="0">
              <a:effectLst/>
              <a:latin typeface="GOST type A" panose="020B05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0" indent="-11430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960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Оптимизировать геометрию модели с учетом нагрузок и условий эксплуатации.</a:t>
            </a:r>
            <a:endParaRPr lang="ru-RU" sz="9600" i="1" dirty="0">
              <a:effectLst/>
              <a:latin typeface="GOST type A" panose="020B0500000000000000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21385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7F77F4-23DC-41D7-9431-0CE7DE818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600"/>
            <a:ext cx="10515600" cy="1133475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Методы исследования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1F84449-B6A6-42A8-966E-ED3BD5BA97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239963"/>
            <a:ext cx="10515600" cy="1500187"/>
          </a:xfrm>
        </p:spPr>
        <p:txBody>
          <a:bodyPr>
            <a:normAutofit fontScale="25000" lnSpcReduction="20000"/>
          </a:bodyPr>
          <a:lstStyle/>
          <a:p>
            <a:r>
              <a:rPr lang="ru-RU" sz="11200" dirty="0">
                <a:solidFill>
                  <a:schemeClr val="tx1"/>
                </a:solidFill>
              </a:rPr>
              <a:t>В ходе исследования были применены следующие методы научного познания:</a:t>
            </a:r>
          </a:p>
          <a:p>
            <a:r>
              <a:rPr lang="ru-RU" sz="11200" dirty="0">
                <a:solidFill>
                  <a:schemeClr val="tx1"/>
                </a:solidFill>
              </a:rPr>
              <a:t>1. Теоретические методы:</a:t>
            </a:r>
          </a:p>
          <a:p>
            <a:r>
              <a:rPr lang="ru-RU" sz="11200" dirty="0">
                <a:solidFill>
                  <a:schemeClr val="tx1"/>
                </a:solidFill>
              </a:rPr>
              <a:t>- Системный анализ научно-технической литературы</a:t>
            </a:r>
          </a:p>
          <a:p>
            <a:r>
              <a:rPr lang="ru-RU" sz="11200" dirty="0">
                <a:solidFill>
                  <a:schemeClr val="tx1"/>
                </a:solidFill>
              </a:rPr>
              <a:t>- Сравнительный анализ существующих методик 3D-моделирования</a:t>
            </a:r>
          </a:p>
          <a:p>
            <a:r>
              <a:rPr lang="ru-RU" sz="11200" dirty="0">
                <a:solidFill>
                  <a:schemeClr val="tx1"/>
                </a:solidFill>
              </a:rPr>
              <a:t>- Изучение нормативно-технической документации</a:t>
            </a:r>
          </a:p>
          <a:p>
            <a:r>
              <a:rPr lang="ru-RU" sz="11200" dirty="0">
                <a:solidFill>
                  <a:schemeClr val="tx1"/>
                </a:solidFill>
              </a:rPr>
              <a:t>2. Эмпирические методы:</a:t>
            </a:r>
          </a:p>
          <a:p>
            <a:r>
              <a:rPr lang="ru-RU" sz="11200" dirty="0">
                <a:solidFill>
                  <a:schemeClr val="tx1"/>
                </a:solidFill>
              </a:rPr>
              <a:t>- Компьютерное моделирование в специализированных CAD-средах</a:t>
            </a:r>
          </a:p>
          <a:p>
            <a:r>
              <a:rPr lang="ru-RU" sz="11200" dirty="0">
                <a:solidFill>
                  <a:schemeClr val="tx1"/>
                </a:solidFill>
              </a:rPr>
              <a:t>- Экспериментальное прототипирование методом аддитивных технологий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68203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28551-37CC-49EA-95FB-78A4CAB0C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" y="2489200"/>
            <a:ext cx="3568700" cy="1879600"/>
          </a:xfrm>
        </p:spPr>
        <p:txBody>
          <a:bodyPr>
            <a:normAutofit fontScale="90000"/>
          </a:bodyPr>
          <a:lstStyle/>
          <a:p>
            <a:r>
              <a:rPr lang="ru-RU" sz="4000" dirty="0">
                <a:latin typeface="Aptos"/>
              </a:rPr>
              <a:t>Используемые технологии и оборудование</a:t>
            </a:r>
            <a:endParaRPr lang="ru-RU" sz="40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7607C89-E9B4-415D-8DB2-E6D666304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500" y="914400"/>
            <a:ext cx="6896100" cy="6096000"/>
          </a:xfrm>
        </p:spPr>
        <p:txBody>
          <a:bodyPr/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3D-сканер Range Vision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Spectrum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который позволяет получать точные цифровые копии объектов;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Программное обеспечение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Geomagic</a:t>
            </a: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X, предназначенное для обработки облака точек и преобразования его в удобный для дальнейшего редактирования формат;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ru-RU" sz="20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КОМПАС-3D, обеспечивающий профессиональную среду для редактирования и доработки 3D-моделей;</a:t>
            </a:r>
            <a:endParaRPr lang="ru-RU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20658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934DB52-189D-4E04-97A1-61C76344F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b="1" dirty="0"/>
              <a:t>Подшипник</a:t>
            </a:r>
            <a:r>
              <a:rPr lang="ru-RU" sz="3600" dirty="0"/>
              <a:t> 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3D36D6FE-5A78-4978-A259-5D4F15807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46337" y="174625"/>
            <a:ext cx="5771027" cy="5514975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A6B15698-FE16-4E8D-9835-E437C35D89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445000"/>
          </a:xfrm>
        </p:spPr>
        <p:txBody>
          <a:bodyPr/>
          <a:lstStyle/>
          <a:p>
            <a:pPr algn="just"/>
            <a:r>
              <a:rPr lang="ru-RU" dirty="0"/>
              <a:t> </a:t>
            </a:r>
            <a:r>
              <a:rPr lang="ru-RU" sz="2800" dirty="0"/>
              <a:t>это механическое устройство, которое выполняет несколько ключевых функций в технике и промышленности</a:t>
            </a:r>
          </a:p>
        </p:txBody>
      </p:sp>
    </p:spTree>
    <p:extLst>
      <p:ext uri="{BB962C8B-B14F-4D97-AF65-F5344CB8AC3E}">
        <p14:creationId xmlns:p14="http://schemas.microsoft.com/office/powerpoint/2010/main" val="3915895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7AE120-F20C-47B4-A5FC-C44E0E4D67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960437"/>
            <a:ext cx="9144000" cy="2387600"/>
          </a:xfrm>
        </p:spPr>
        <p:txBody>
          <a:bodyPr/>
          <a:lstStyle/>
          <a:p>
            <a:r>
              <a:rPr lang="ru-RU" dirty="0"/>
              <a:t>Этап 1</a:t>
            </a:r>
            <a:r>
              <a:rPr lang="en-US" dirty="0"/>
              <a:t>: </a:t>
            </a:r>
            <a:r>
              <a:rPr lang="ru-RU" dirty="0"/>
              <a:t>Оцифровка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304A9AE-A155-40C5-AEEA-EF1745F36F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00" y="1600200"/>
            <a:ext cx="9144000" cy="2120900"/>
          </a:xfrm>
        </p:spPr>
        <p:txBody>
          <a:bodyPr>
            <a:norm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Оцифровка — это процесс преобразования физического объекта (Подшипника) в цифровую 3D-модель. Этот процесс включает сканирование, обработку данных и создание точной цифровой копии, которая может быть использована для анализа, модификации, 3D-печати или других целей. 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Подшипник был отсканирован с использованием 3D-сканера. Полученные данные обработаны в программе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Geomagic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X, где были устранены шумы и дефекты.</a:t>
            </a:r>
            <a:endParaRPr lang="ru-RU" u="sng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9C81872-C91E-4667-A1A0-CD5BBF8E8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965" y="3721100"/>
            <a:ext cx="4745869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502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77BB06-C3C8-4CFB-8293-EEE557DAD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779462"/>
            <a:ext cx="9144000" cy="1752600"/>
          </a:xfrm>
        </p:spPr>
        <p:txBody>
          <a:bodyPr>
            <a:normAutofit/>
          </a:bodyPr>
          <a:lstStyle/>
          <a:p>
            <a:r>
              <a:rPr lang="ru-RU" sz="5400" dirty="0"/>
              <a:t>Этап 2</a:t>
            </a:r>
            <a:r>
              <a:rPr lang="en-US" sz="5400" dirty="0"/>
              <a:t>: </a:t>
            </a:r>
            <a:r>
              <a:rPr lang="ru-RU" sz="5400" dirty="0"/>
              <a:t>Создание 3D-модели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2B9B11-7F2E-46EF-A15F-518CBE3E74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52638"/>
            <a:ext cx="9144000" cy="1655762"/>
          </a:xfrm>
        </p:spPr>
        <p:txBody>
          <a:bodyPr/>
          <a:lstStyle/>
          <a:p>
            <a:pPr algn="just"/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На основе отсканированных данных в программе </a:t>
            </a:r>
            <a:r>
              <a:rPr lang="ru-RU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Geomagic</a:t>
            </a:r>
            <a:r>
              <a:rPr lang="ru-RU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Design X и дальнейшей работы в КОМПАС3Д была разработана точная 3D-модель ключа. Модель включала все необходимые элементы: Наружное кольцо, внутреннее кольцо, тело качения и сепаратор</a:t>
            </a:r>
            <a:endParaRPr lang="ru-RU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22184870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158</TotalTime>
  <Words>539</Words>
  <Application>Microsoft Office PowerPoint</Application>
  <PresentationFormat>Широкоэкранный</PresentationFormat>
  <Paragraphs>57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4" baseType="lpstr">
      <vt:lpstr>Aptos</vt:lpstr>
      <vt:lpstr>Arial</vt:lpstr>
      <vt:lpstr>Calibri</vt:lpstr>
      <vt:lpstr>Century Gothic</vt:lpstr>
      <vt:lpstr>GOST type A</vt:lpstr>
      <vt:lpstr>Times New Roman</vt:lpstr>
      <vt:lpstr>Trebuchet MS</vt:lpstr>
      <vt:lpstr>Wingdings 3</vt:lpstr>
      <vt:lpstr>Легкий дым</vt:lpstr>
      <vt:lpstr>ОБРАЗОВАТЕЛЬНОЕ УЧРЕЖДЕНИЕ САРАТОВСКОЙ ОБЛАСТИ «ВОЛЬСКИЙ ТЕХНОЛОГИЧЕСКИЙ КОЛЛЕДЖ» </vt:lpstr>
      <vt:lpstr>Актуальность темы </vt:lpstr>
      <vt:lpstr>Цель проекта</vt:lpstr>
      <vt:lpstr>Задачи проекта</vt:lpstr>
      <vt:lpstr>Методы исследования</vt:lpstr>
      <vt:lpstr>Используемые технологии и оборудование</vt:lpstr>
      <vt:lpstr>Подшипник </vt:lpstr>
      <vt:lpstr>Этап 1: Оцифровка</vt:lpstr>
      <vt:lpstr>Этап 2: Создание 3D-модели</vt:lpstr>
      <vt:lpstr>Перспективы применения технологии</vt:lpstr>
      <vt:lpstr>Этап 3: Доводка и оптимизация модели</vt:lpstr>
      <vt:lpstr>Результаты работы</vt:lpstr>
      <vt:lpstr>Экономическая эффективность </vt:lpstr>
      <vt:lpstr>Заключение</vt:lpstr>
      <vt:lpstr>Спасибо за внимание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ОБРАЗОВАТЕЛЬНОЕ УЧРЕЖДЕНИЕ САРАТОВСКОЙ ОБЛАСТИ «ВОЛЬСКИЙ ТЕХНОЛОГИЧЕСКИЙ КОЛЛЕДЖ»</dc:title>
  <dc:creator>Мхан</dc:creator>
  <cp:lastModifiedBy>Мхан</cp:lastModifiedBy>
  <cp:revision>13</cp:revision>
  <dcterms:created xsi:type="dcterms:W3CDTF">2025-04-09T15:59:08Z</dcterms:created>
  <dcterms:modified xsi:type="dcterms:W3CDTF">2025-04-09T18:37:59Z</dcterms:modified>
</cp:coreProperties>
</file>