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6C36C-4EFF-49E7-99FC-FBBBDC26F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1D7177-5328-4174-8598-FC935AB40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FD8DFE-1D96-4435-927F-CA91AF06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F1BF-840F-4645-92CE-8F20B69EE44B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E83EC0-A5E0-43F0-9178-D96D917B6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551465-1BDF-4F6F-8793-10749678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6CFA-9BFF-4869-96BD-6163E818C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63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81141-5A6F-4576-822D-E8720853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58A4E-DEF3-4106-A522-BFD1DBB34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775DC-BD26-44B3-90CF-BBF948949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F1BF-840F-4645-92CE-8F20B69EE44B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97B1C5-0E13-48BB-BF00-9ECB0117F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34058-3DDB-40FA-A7A8-D8625900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6CFA-9BFF-4869-96BD-6163E818C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04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0F8877-D3A5-4AB9-8D6C-7F18334DC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ADDD93-A36F-4E4A-BF28-4CD2007A2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111C3B-30D8-46F8-A1D7-EDAE3272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F1BF-840F-4645-92CE-8F20B69EE44B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45CDD7-1B43-4FFA-B9CC-0F4D2003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B2BEB-0351-4195-8B38-438D5A08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6CFA-9BFF-4869-96BD-6163E818C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2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A1519-DCDD-4FC8-A3A2-A832AA9B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0DA271-0250-44F4-9CDD-7C0CCD45A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F47262-FCF4-4562-A819-D76AF6FD4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F1BF-840F-4645-92CE-8F20B69EE44B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0BC3F4-E749-4F42-BB10-84DFE3B2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C6583-B814-45EB-B57D-53805B2D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6CFA-9BFF-4869-96BD-6163E818C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74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89E3A-0CA0-4A53-BD06-347A23C88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9CD65B-23F1-434D-A6E2-BD721E598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B92209-A8A7-4CB3-B32A-595548AFC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F1BF-840F-4645-92CE-8F20B69EE44B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15B42-C756-4BAD-9F6C-DCC4F24D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D939F7-74CB-4823-BBBB-4FECD8F1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6CFA-9BFF-4869-96BD-6163E818C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99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BCC93-E2E2-4FB2-A101-291EE28F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B89A89-B19F-4821-97F6-630090C31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857F2A-AC9A-413E-A9C9-4B0FDFFA0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03846E-9A95-4638-99A5-9E976963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F1BF-840F-4645-92CE-8F20B69EE44B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8803DE-B0EA-435D-95A0-6EEFE821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EB32BC-A348-4CC3-879D-A805D545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6CFA-9BFF-4869-96BD-6163E818C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36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9AF2D-EAD6-4376-8BF3-23070A8F9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C5607D-0CF9-45ED-9BF4-28C5AF5AB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960046-7727-4C80-A941-C986A4B9A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FB3F02-0186-4F54-AF0B-BF1046DAF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948145-F6C3-4D22-8A4C-04117FE9E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7C8A69-9371-45C1-9A56-C1F5E97D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F1BF-840F-4645-92CE-8F20B69EE44B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C96624-1A1B-4F2B-951D-43EE4397A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E7B84-6989-4861-A6FE-E615FC51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6CFA-9BFF-4869-96BD-6163E818C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06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AC9E3-A10C-47D0-BC02-14AE330F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F6F088-0440-46D2-978B-79B9FB96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F1BF-840F-4645-92CE-8F20B69EE44B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85C00E-56F1-40A7-A708-602114E2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30D691-1176-4AF2-B1DE-944365E8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6CFA-9BFF-4869-96BD-6163E818C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48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8E6D7A-209A-43E2-A0C9-63DEED41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F1BF-840F-4645-92CE-8F20B69EE44B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680A8C-ACC4-4213-BF06-EF0DA168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694498-7F93-44E1-8F2E-792E8762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6CFA-9BFF-4869-96BD-6163E818C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49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9C49E-D597-4922-93A2-1EA70C93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0608E-5526-4055-9271-378D82CBC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04C075-3AD4-486D-BFB2-28F0A5CA5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CC5385-A78F-41A1-A187-59E50E8EB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F1BF-840F-4645-92CE-8F20B69EE44B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9C5A51-9C5B-440D-9F00-09C2DE2E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D6D3CA-B306-439B-B925-73EED418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6CFA-9BFF-4869-96BD-6163E818C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04DA2-CA84-40F0-8788-3D4B4DCF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DEB902-A01A-4A79-A1CD-2E903A0DA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576B06-2B1D-4DC6-88A5-B7A11A2F5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937A4B-1E56-42D1-90E6-8E9807AE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F1BF-840F-4645-92CE-8F20B69EE44B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982555-E0A0-4C5D-AD60-861B66E1D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173D52-C36D-41EC-B37E-FBC945D5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6CFA-9BFF-4869-96BD-6163E818C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17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A76F2B-8223-4B02-9F2E-A3598987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1F0716-2B30-4B88-A38D-CF8DCB211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5283E2-211C-4312-B29E-3A786CF37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EF1BF-840F-4645-92CE-8F20B69EE44B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BE56E6-C11A-4A3C-8CB8-7479064D1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56F13-BEBE-42C2-8304-47BA1DD00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06CFA-9BFF-4869-96BD-6163E818C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3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848B30-4EF4-4060-821E-8E07C0A2F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39" y="530194"/>
            <a:ext cx="8732668" cy="524029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3151F53-7428-44E8-B304-BE239C9232CE}"/>
              </a:ext>
            </a:extLst>
          </p:cNvPr>
          <p:cNvSpPr/>
          <p:nvPr/>
        </p:nvSpPr>
        <p:spPr>
          <a:xfrm>
            <a:off x="3373516" y="512438"/>
            <a:ext cx="736846" cy="334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2218C3-6FD1-4FB7-9FD8-6F7518B69007}"/>
              </a:ext>
            </a:extLst>
          </p:cNvPr>
          <p:cNvSpPr/>
          <p:nvPr/>
        </p:nvSpPr>
        <p:spPr>
          <a:xfrm>
            <a:off x="1436956" y="408373"/>
            <a:ext cx="9074205" cy="5495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722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5F3713-E8B8-45F2-BC9C-32DC4DE29571}"/>
              </a:ext>
            </a:extLst>
          </p:cNvPr>
          <p:cNvSpPr/>
          <p:nvPr/>
        </p:nvSpPr>
        <p:spPr>
          <a:xfrm>
            <a:off x="1436956" y="408373"/>
            <a:ext cx="9074205" cy="5495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22D638-E91A-46FD-BA3A-976A5F62B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138" y="1163943"/>
            <a:ext cx="5194944" cy="39676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5EE5430-76C9-486C-97C9-6ABD36D0E860}"/>
              </a:ext>
            </a:extLst>
          </p:cNvPr>
          <p:cNvSpPr/>
          <p:nvPr/>
        </p:nvSpPr>
        <p:spPr>
          <a:xfrm>
            <a:off x="6817528" y="4840832"/>
            <a:ext cx="798692" cy="2463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3206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5F3713-E8B8-45F2-BC9C-32DC4DE29571}"/>
              </a:ext>
            </a:extLst>
          </p:cNvPr>
          <p:cNvSpPr/>
          <p:nvPr/>
        </p:nvSpPr>
        <p:spPr>
          <a:xfrm>
            <a:off x="1436956" y="408373"/>
            <a:ext cx="9074205" cy="5495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AEAB40-9CF2-41F7-84A6-F7115BEA7F7D}"/>
              </a:ext>
            </a:extLst>
          </p:cNvPr>
          <p:cNvGrpSpPr/>
          <p:nvPr/>
        </p:nvGrpSpPr>
        <p:grpSpPr>
          <a:xfrm>
            <a:off x="1760713" y="662324"/>
            <a:ext cx="8426690" cy="4987374"/>
            <a:chOff x="1436956" y="1618845"/>
            <a:chExt cx="7572107" cy="408368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D6C2AB8-584F-4D49-AEAB-B0497D6D03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95" r="16554"/>
            <a:stretch/>
          </p:blipFill>
          <p:spPr>
            <a:xfrm>
              <a:off x="1436956" y="1618845"/>
              <a:ext cx="7572107" cy="4083686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5EE5430-76C9-486C-97C9-6ABD36D0E860}"/>
                </a:ext>
              </a:extLst>
            </p:cNvPr>
            <p:cNvSpPr/>
            <p:nvPr/>
          </p:nvSpPr>
          <p:spPr>
            <a:xfrm>
              <a:off x="1913019" y="2147508"/>
              <a:ext cx="2559228" cy="2299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5FDB54C-9FDF-4A38-9E6A-6FB33DE8944E}"/>
              </a:ext>
            </a:extLst>
          </p:cNvPr>
          <p:cNvSpPr txBox="1"/>
          <p:nvPr/>
        </p:nvSpPr>
        <p:spPr>
          <a:xfrm>
            <a:off x="6567501" y="6157601"/>
            <a:ext cx="36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마우스 오른쪽 </a:t>
            </a:r>
            <a:r>
              <a:rPr lang="en-US" altLang="ko-KR" dirty="0"/>
              <a:t>-&gt; </a:t>
            </a:r>
            <a:r>
              <a:rPr lang="ko-KR" altLang="en-US" dirty="0"/>
              <a:t>파일 위치 열기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AEEE51-C4E3-4F72-9C86-7A2C8E38136B}"/>
              </a:ext>
            </a:extLst>
          </p:cNvPr>
          <p:cNvSpPr txBox="1"/>
          <p:nvPr/>
        </p:nvSpPr>
        <p:spPr>
          <a:xfrm>
            <a:off x="0" y="-30245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주피터 노트북 실행 폴더 설정하기</a:t>
            </a:r>
          </a:p>
        </p:txBody>
      </p:sp>
    </p:spTree>
    <p:extLst>
      <p:ext uri="{BB962C8B-B14F-4D97-AF65-F5344CB8AC3E}">
        <p14:creationId xmlns:p14="http://schemas.microsoft.com/office/powerpoint/2010/main" val="492003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3B3A424-9CAA-4A1E-8401-56924B6C5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964" y="1230435"/>
            <a:ext cx="9452717" cy="467321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65F3713-E8B8-45F2-BC9C-32DC4DE29571}"/>
              </a:ext>
            </a:extLst>
          </p:cNvPr>
          <p:cNvSpPr/>
          <p:nvPr/>
        </p:nvSpPr>
        <p:spPr>
          <a:xfrm>
            <a:off x="1436956" y="408373"/>
            <a:ext cx="9074205" cy="5495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EE5430-76C9-486C-97C9-6ABD36D0E860}"/>
              </a:ext>
            </a:extLst>
          </p:cNvPr>
          <p:cNvSpPr/>
          <p:nvPr/>
        </p:nvSpPr>
        <p:spPr>
          <a:xfrm>
            <a:off x="2041122" y="2205750"/>
            <a:ext cx="2848061" cy="2808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DB54C-9FDF-4A38-9E6A-6FB33DE8944E}"/>
              </a:ext>
            </a:extLst>
          </p:cNvPr>
          <p:cNvSpPr txBox="1"/>
          <p:nvPr/>
        </p:nvSpPr>
        <p:spPr>
          <a:xfrm>
            <a:off x="480553" y="39040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마우스 오른쪽 </a:t>
            </a:r>
            <a:r>
              <a:rPr lang="en-US" altLang="ko-KR" dirty="0"/>
              <a:t>-&gt; </a:t>
            </a:r>
            <a:r>
              <a:rPr lang="ko-KR" altLang="en-US" dirty="0"/>
              <a:t>속성</a:t>
            </a:r>
          </a:p>
        </p:txBody>
      </p:sp>
    </p:spTree>
    <p:extLst>
      <p:ext uri="{BB962C8B-B14F-4D97-AF65-F5344CB8AC3E}">
        <p14:creationId xmlns:p14="http://schemas.microsoft.com/office/powerpoint/2010/main" val="3356758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086C8C7-D248-4929-A682-464EF96CC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481" y="408372"/>
            <a:ext cx="5617736" cy="519759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65F3713-E8B8-45F2-BC9C-32DC4DE29571}"/>
              </a:ext>
            </a:extLst>
          </p:cNvPr>
          <p:cNvSpPr/>
          <p:nvPr/>
        </p:nvSpPr>
        <p:spPr>
          <a:xfrm>
            <a:off x="1436956" y="408373"/>
            <a:ext cx="9074205" cy="5495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EE5430-76C9-486C-97C9-6ABD36D0E860}"/>
              </a:ext>
            </a:extLst>
          </p:cNvPr>
          <p:cNvSpPr/>
          <p:nvPr/>
        </p:nvSpPr>
        <p:spPr>
          <a:xfrm>
            <a:off x="6284421" y="2155874"/>
            <a:ext cx="1396539" cy="2049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DB54C-9FDF-4A38-9E6A-6FB33DE8944E}"/>
              </a:ext>
            </a:extLst>
          </p:cNvPr>
          <p:cNvSpPr txBox="1"/>
          <p:nvPr/>
        </p:nvSpPr>
        <p:spPr>
          <a:xfrm>
            <a:off x="3284241" y="6056405"/>
            <a:ext cx="739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“%USERPROFILE%/” </a:t>
            </a:r>
            <a:r>
              <a:rPr lang="ko-KR" altLang="en-US" dirty="0"/>
              <a:t>지우기</a:t>
            </a:r>
            <a:r>
              <a:rPr lang="en-US" altLang="ko-KR" dirty="0"/>
              <a:t>(</a:t>
            </a:r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실행할 때의 폴더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001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46F7D56-12FF-4672-90E3-0BC2676DB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39" y="846198"/>
            <a:ext cx="8508163" cy="46196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65F3713-E8B8-45F2-BC9C-32DC4DE29571}"/>
              </a:ext>
            </a:extLst>
          </p:cNvPr>
          <p:cNvSpPr/>
          <p:nvPr/>
        </p:nvSpPr>
        <p:spPr>
          <a:xfrm>
            <a:off x="1436956" y="408373"/>
            <a:ext cx="9074205" cy="5495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9ABCB-A5A1-4E48-AAA4-BD6C16EF97AA}"/>
              </a:ext>
            </a:extLst>
          </p:cNvPr>
          <p:cNvSpPr txBox="1"/>
          <p:nvPr/>
        </p:nvSpPr>
        <p:spPr>
          <a:xfrm>
            <a:off x="0" y="-30245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주피터 노트북 브라우저 설정하기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49D18A-4B1E-45B5-A084-F3BFAAC4014B}"/>
              </a:ext>
            </a:extLst>
          </p:cNvPr>
          <p:cNvSpPr txBox="1"/>
          <p:nvPr/>
        </p:nvSpPr>
        <p:spPr>
          <a:xfrm>
            <a:off x="373939" y="6125258"/>
            <a:ext cx="1180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 --generate-config </a:t>
            </a:r>
            <a:r>
              <a:rPr lang="ko-KR" altLang="en-US" dirty="0"/>
              <a:t>입력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 입력 </a:t>
            </a:r>
            <a:r>
              <a:rPr lang="en-US" altLang="ko-KR" dirty="0"/>
              <a:t>-&gt; </a:t>
            </a:r>
            <a:r>
              <a:rPr lang="ko-KR" altLang="en-US" dirty="0"/>
              <a:t>주소 저장</a:t>
            </a:r>
            <a:r>
              <a:rPr lang="en-US" altLang="ko-KR" dirty="0"/>
              <a:t> (\jupyter_notebook_config.py </a:t>
            </a:r>
            <a:r>
              <a:rPr lang="ko-KR" altLang="en-US" dirty="0"/>
              <a:t>이전까지 저장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7304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5F3713-E8B8-45F2-BC9C-32DC4DE29571}"/>
              </a:ext>
            </a:extLst>
          </p:cNvPr>
          <p:cNvSpPr/>
          <p:nvPr/>
        </p:nvSpPr>
        <p:spPr>
          <a:xfrm>
            <a:off x="1436956" y="408373"/>
            <a:ext cx="9074205" cy="5495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9ABCB-A5A1-4E48-AAA4-BD6C16EF97AA}"/>
              </a:ext>
            </a:extLst>
          </p:cNvPr>
          <p:cNvSpPr txBox="1"/>
          <p:nvPr/>
        </p:nvSpPr>
        <p:spPr>
          <a:xfrm>
            <a:off x="0" y="-30245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주피터 노트북 브라우저 설정하기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BFC964-C363-4810-A2E8-975ED724C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138" y="814647"/>
            <a:ext cx="7658100" cy="46255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D50714-7BD6-44FF-8A8B-852BDDE45406}"/>
              </a:ext>
            </a:extLst>
          </p:cNvPr>
          <p:cNvSpPr txBox="1"/>
          <p:nvPr/>
        </p:nvSpPr>
        <p:spPr>
          <a:xfrm>
            <a:off x="3689618" y="6107583"/>
            <a:ext cx="456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마우스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연결프로그램 </a:t>
            </a:r>
            <a:r>
              <a:rPr lang="en-US" altLang="ko-KR" dirty="0"/>
              <a:t>-&gt; </a:t>
            </a:r>
            <a:r>
              <a:rPr lang="ko-KR" altLang="en-US" dirty="0"/>
              <a:t>메모장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1164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5F3713-E8B8-45F2-BC9C-32DC4DE29571}"/>
              </a:ext>
            </a:extLst>
          </p:cNvPr>
          <p:cNvSpPr/>
          <p:nvPr/>
        </p:nvSpPr>
        <p:spPr>
          <a:xfrm>
            <a:off x="1436956" y="408373"/>
            <a:ext cx="9074205" cy="5495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9ABCB-A5A1-4E48-AAA4-BD6C16EF97AA}"/>
              </a:ext>
            </a:extLst>
          </p:cNvPr>
          <p:cNvSpPr txBox="1"/>
          <p:nvPr/>
        </p:nvSpPr>
        <p:spPr>
          <a:xfrm>
            <a:off x="0" y="-30245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주피터 노트북 브라우저 설정하기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50714-7BD6-44FF-8A8B-852BDDE45406}"/>
              </a:ext>
            </a:extLst>
          </p:cNvPr>
          <p:cNvSpPr txBox="1"/>
          <p:nvPr/>
        </p:nvSpPr>
        <p:spPr>
          <a:xfrm>
            <a:off x="298026" y="6087364"/>
            <a:ext cx="108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Ctrl + F </a:t>
            </a:r>
            <a:r>
              <a:rPr lang="ko-KR" altLang="en-US" dirty="0"/>
              <a:t>누른 뒤</a:t>
            </a:r>
            <a:r>
              <a:rPr lang="en-US" altLang="ko-KR" dirty="0"/>
              <a:t> </a:t>
            </a:r>
            <a:r>
              <a:rPr lang="en-US" altLang="ko-KR" dirty="0" err="1"/>
              <a:t>NotebookApp.browser</a:t>
            </a:r>
            <a:r>
              <a:rPr lang="en-US" altLang="ko-KR" dirty="0"/>
              <a:t> </a:t>
            </a:r>
            <a:r>
              <a:rPr lang="ko-KR" altLang="en-US" dirty="0"/>
              <a:t>검색 </a:t>
            </a:r>
            <a:r>
              <a:rPr lang="en-US" altLang="ko-KR" dirty="0"/>
              <a:t>-&gt; </a:t>
            </a:r>
            <a:r>
              <a:rPr lang="ko-KR" altLang="en-US" dirty="0"/>
              <a:t>크롬 주소</a:t>
            </a:r>
            <a:r>
              <a:rPr lang="en-US" altLang="ko-KR" dirty="0"/>
              <a:t>(</a:t>
            </a:r>
            <a:r>
              <a:rPr lang="ko-KR" altLang="en-US" dirty="0"/>
              <a:t>크롬 속성 확인</a:t>
            </a:r>
            <a:r>
              <a:rPr lang="en-US" altLang="ko-KR" dirty="0"/>
              <a:t>)</a:t>
            </a:r>
            <a:r>
              <a:rPr lang="ko-KR" altLang="en-US" dirty="0"/>
              <a:t> 붙여넣기 </a:t>
            </a:r>
            <a:r>
              <a:rPr lang="en-US" altLang="ko-KR" dirty="0"/>
              <a:t>(\ -&gt; /</a:t>
            </a:r>
            <a:r>
              <a:rPr lang="ko-KR" altLang="en-US" dirty="0"/>
              <a:t>로 바꾸기</a:t>
            </a:r>
            <a:r>
              <a:rPr lang="en-US" altLang="ko-KR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04FF00-2B60-4594-9645-F0C2074D4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593" y="954350"/>
            <a:ext cx="7947054" cy="477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37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021522B-0EE7-4C4C-B324-EAEFC8CCC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39" y="748144"/>
            <a:ext cx="8705608" cy="497101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65F3713-E8B8-45F2-BC9C-32DC4DE29571}"/>
              </a:ext>
            </a:extLst>
          </p:cNvPr>
          <p:cNvSpPr/>
          <p:nvPr/>
        </p:nvSpPr>
        <p:spPr>
          <a:xfrm>
            <a:off x="1436956" y="408373"/>
            <a:ext cx="9074205" cy="5495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9ABCB-A5A1-4E48-AAA4-BD6C16EF97AA}"/>
              </a:ext>
            </a:extLst>
          </p:cNvPr>
          <p:cNvSpPr txBox="1"/>
          <p:nvPr/>
        </p:nvSpPr>
        <p:spPr>
          <a:xfrm>
            <a:off x="0" y="-30245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주피터 노트북 브라우저 설정하기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50714-7BD6-44FF-8A8B-852BDDE45406}"/>
              </a:ext>
            </a:extLst>
          </p:cNvPr>
          <p:cNvSpPr txBox="1"/>
          <p:nvPr/>
        </p:nvSpPr>
        <p:spPr>
          <a:xfrm>
            <a:off x="398757" y="5904508"/>
            <a:ext cx="2813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주의 사항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# </a:t>
            </a:r>
            <a:r>
              <a:rPr lang="ko-KR" altLang="en-US" dirty="0"/>
              <a:t>없애고</a:t>
            </a:r>
            <a:r>
              <a:rPr lang="en-US" altLang="ko-KR" dirty="0"/>
              <a:t>, </a:t>
            </a:r>
            <a:r>
              <a:rPr lang="ko-KR" altLang="en-US" dirty="0"/>
              <a:t>공백 없애기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\</a:t>
            </a:r>
            <a:r>
              <a:rPr lang="ko-KR" altLang="en-US" dirty="0"/>
              <a:t>를 </a:t>
            </a:r>
            <a:r>
              <a:rPr lang="en-US" altLang="ko-KR" dirty="0"/>
              <a:t>/</a:t>
            </a:r>
            <a:r>
              <a:rPr lang="ko-KR" altLang="en-US" dirty="0"/>
              <a:t>로 다 </a:t>
            </a:r>
            <a:r>
              <a:rPr lang="ko-KR" altLang="en-US" dirty="0" err="1"/>
              <a:t>바꿔주기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193304-7DA8-488C-A4FB-3D31B34D5CBA}"/>
              </a:ext>
            </a:extLst>
          </p:cNvPr>
          <p:cNvSpPr/>
          <p:nvPr/>
        </p:nvSpPr>
        <p:spPr>
          <a:xfrm>
            <a:off x="3633308" y="5189966"/>
            <a:ext cx="4912175" cy="2465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BFEC393-EE7B-4909-B8AB-8E62822306F1}"/>
              </a:ext>
            </a:extLst>
          </p:cNvPr>
          <p:cNvSpPr/>
          <p:nvPr/>
        </p:nvSpPr>
        <p:spPr>
          <a:xfrm>
            <a:off x="1594401" y="5189966"/>
            <a:ext cx="172876" cy="246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7DA0B-BE47-44F2-80D8-8A275A01E4CB}"/>
              </a:ext>
            </a:extLst>
          </p:cNvPr>
          <p:cNvSpPr txBox="1"/>
          <p:nvPr/>
        </p:nvSpPr>
        <p:spPr>
          <a:xfrm>
            <a:off x="3476348" y="5904508"/>
            <a:ext cx="3228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3. “ </a:t>
            </a:r>
            <a:r>
              <a:rPr lang="ko-KR" altLang="en-US" dirty="0"/>
              <a:t>보다 안쪽에 </a:t>
            </a:r>
            <a:r>
              <a:rPr lang="en-US" altLang="ko-KR" dirty="0"/>
              <a:t>%s</a:t>
            </a:r>
            <a:r>
              <a:rPr lang="ko-KR" altLang="en-US" dirty="0"/>
              <a:t>를 </a:t>
            </a:r>
            <a:r>
              <a:rPr lang="ko-KR" altLang="en-US" dirty="0" err="1"/>
              <a:t>써주기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3131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5F3713-E8B8-45F2-BC9C-32DC4DE29571}"/>
              </a:ext>
            </a:extLst>
          </p:cNvPr>
          <p:cNvSpPr/>
          <p:nvPr/>
        </p:nvSpPr>
        <p:spPr>
          <a:xfrm>
            <a:off x="1436956" y="408373"/>
            <a:ext cx="9074205" cy="5495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9ABCB-A5A1-4E48-AAA4-BD6C16EF97AA}"/>
              </a:ext>
            </a:extLst>
          </p:cNvPr>
          <p:cNvSpPr txBox="1"/>
          <p:nvPr/>
        </p:nvSpPr>
        <p:spPr>
          <a:xfrm>
            <a:off x="0" y="-30245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주피터 노트북 브라우저 설정하기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75916-F417-4028-918B-C1D112DFBEDA}"/>
              </a:ext>
            </a:extLst>
          </p:cNvPr>
          <p:cNvSpPr txBox="1"/>
          <p:nvPr/>
        </p:nvSpPr>
        <p:spPr>
          <a:xfrm>
            <a:off x="1179175" y="6119566"/>
            <a:ext cx="865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Ctrl + F </a:t>
            </a:r>
            <a:r>
              <a:rPr lang="ko-KR" altLang="en-US" dirty="0"/>
              <a:t>누른 뒤</a:t>
            </a:r>
            <a:r>
              <a:rPr lang="en-US" altLang="ko-KR" dirty="0"/>
              <a:t> _</a:t>
            </a:r>
            <a:r>
              <a:rPr lang="en-US" altLang="ko-KR" dirty="0" err="1"/>
              <a:t>dir</a:t>
            </a:r>
            <a:r>
              <a:rPr lang="en-US" altLang="ko-KR" dirty="0"/>
              <a:t> </a:t>
            </a:r>
            <a:r>
              <a:rPr lang="ko-KR" altLang="en-US" dirty="0"/>
              <a:t>검색 </a:t>
            </a:r>
            <a:r>
              <a:rPr lang="en-US" altLang="ko-KR" dirty="0"/>
              <a:t>-&gt; </a:t>
            </a:r>
            <a:r>
              <a:rPr lang="ko-KR" altLang="en-US" dirty="0"/>
              <a:t>앞으로 사용할 폴더 주소 붙여넣기 </a:t>
            </a:r>
            <a:r>
              <a:rPr lang="en-US" altLang="ko-KR" dirty="0"/>
              <a:t>(\ -&gt; /</a:t>
            </a:r>
            <a:r>
              <a:rPr lang="ko-KR" altLang="en-US" dirty="0"/>
              <a:t>로 바꾸기</a:t>
            </a:r>
            <a:r>
              <a:rPr lang="en-US" altLang="ko-KR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E0F1D7-2D96-429D-8F85-30D60F0DF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58" y="693944"/>
            <a:ext cx="8382000" cy="507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68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94E4536-0CF2-4881-A1A5-4CC379A44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923" y="681361"/>
            <a:ext cx="8324952" cy="49493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65F3713-E8B8-45F2-BC9C-32DC4DE29571}"/>
              </a:ext>
            </a:extLst>
          </p:cNvPr>
          <p:cNvSpPr/>
          <p:nvPr/>
        </p:nvSpPr>
        <p:spPr>
          <a:xfrm>
            <a:off x="1436956" y="408373"/>
            <a:ext cx="9074205" cy="5495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9ABCB-A5A1-4E48-AAA4-BD6C16EF97AA}"/>
              </a:ext>
            </a:extLst>
          </p:cNvPr>
          <p:cNvSpPr txBox="1"/>
          <p:nvPr/>
        </p:nvSpPr>
        <p:spPr>
          <a:xfrm>
            <a:off x="0" y="-30245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주피터 노트북 브라우저 설정하기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50714-7BD6-44FF-8A8B-852BDDE45406}"/>
              </a:ext>
            </a:extLst>
          </p:cNvPr>
          <p:cNvSpPr txBox="1"/>
          <p:nvPr/>
        </p:nvSpPr>
        <p:spPr>
          <a:xfrm>
            <a:off x="398757" y="5904508"/>
            <a:ext cx="2813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주의 사항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# </a:t>
            </a:r>
            <a:r>
              <a:rPr lang="ko-KR" altLang="en-US" dirty="0"/>
              <a:t>없애고</a:t>
            </a:r>
            <a:r>
              <a:rPr lang="en-US" altLang="ko-KR" dirty="0"/>
              <a:t>, </a:t>
            </a:r>
            <a:r>
              <a:rPr lang="ko-KR" altLang="en-US" dirty="0"/>
              <a:t>공백 없애기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\</a:t>
            </a:r>
            <a:r>
              <a:rPr lang="ko-KR" altLang="en-US" dirty="0"/>
              <a:t>를 </a:t>
            </a:r>
            <a:r>
              <a:rPr lang="en-US" altLang="ko-KR" dirty="0"/>
              <a:t>/</a:t>
            </a:r>
            <a:r>
              <a:rPr lang="ko-KR" altLang="en-US" dirty="0"/>
              <a:t>로 다 </a:t>
            </a:r>
            <a:r>
              <a:rPr lang="ko-KR" altLang="en-US" dirty="0" err="1"/>
              <a:t>바꿔주기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193304-7DA8-488C-A4FB-3D31B34D5CBA}"/>
              </a:ext>
            </a:extLst>
          </p:cNvPr>
          <p:cNvSpPr/>
          <p:nvPr/>
        </p:nvSpPr>
        <p:spPr>
          <a:xfrm>
            <a:off x="3961619" y="5140089"/>
            <a:ext cx="1242148" cy="2465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BFEC393-EE7B-4909-B8AB-8E62822306F1}"/>
              </a:ext>
            </a:extLst>
          </p:cNvPr>
          <p:cNvSpPr/>
          <p:nvPr/>
        </p:nvSpPr>
        <p:spPr>
          <a:xfrm>
            <a:off x="1594401" y="5140089"/>
            <a:ext cx="172876" cy="246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37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C7D8505-A64C-484D-A2AB-95BDFF536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56" y="512438"/>
            <a:ext cx="8807875" cy="52274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21B4D68-E18E-4239-B4CA-CA06E37BF533}"/>
              </a:ext>
            </a:extLst>
          </p:cNvPr>
          <p:cNvSpPr/>
          <p:nvPr/>
        </p:nvSpPr>
        <p:spPr>
          <a:xfrm>
            <a:off x="3346882" y="1045098"/>
            <a:ext cx="1970841" cy="4019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E4D1A8-F798-4BF5-A19B-EC95EB14C87C}"/>
              </a:ext>
            </a:extLst>
          </p:cNvPr>
          <p:cNvSpPr/>
          <p:nvPr/>
        </p:nvSpPr>
        <p:spPr>
          <a:xfrm>
            <a:off x="1436956" y="408373"/>
            <a:ext cx="9074205" cy="5495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97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9326BFC-F79F-479C-A83B-F913B025E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055" y="514904"/>
            <a:ext cx="8828005" cy="528221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35F66BC-43C7-49B4-9036-B56DFE047136}"/>
              </a:ext>
            </a:extLst>
          </p:cNvPr>
          <p:cNvSpPr/>
          <p:nvPr/>
        </p:nvSpPr>
        <p:spPr>
          <a:xfrm>
            <a:off x="1436956" y="408373"/>
            <a:ext cx="9074205" cy="5495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8C0BC8-DD5F-414E-B896-5E9460C324AC}"/>
              </a:ext>
            </a:extLst>
          </p:cNvPr>
          <p:cNvSpPr/>
          <p:nvPr/>
        </p:nvSpPr>
        <p:spPr>
          <a:xfrm>
            <a:off x="7767960" y="3027038"/>
            <a:ext cx="1180731" cy="4796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B09AC6-8378-4277-9A5A-B28B39E7BE58}"/>
              </a:ext>
            </a:extLst>
          </p:cNvPr>
          <p:cNvSpPr txBox="1"/>
          <p:nvPr/>
        </p:nvSpPr>
        <p:spPr>
          <a:xfrm>
            <a:off x="436692" y="2237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원도우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8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9326BFC-F79F-479C-A83B-F913B025E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055" y="514904"/>
            <a:ext cx="8828005" cy="528221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35F66BC-43C7-49B4-9036-B56DFE047136}"/>
              </a:ext>
            </a:extLst>
          </p:cNvPr>
          <p:cNvSpPr/>
          <p:nvPr/>
        </p:nvSpPr>
        <p:spPr>
          <a:xfrm>
            <a:off x="1436956" y="408373"/>
            <a:ext cx="9074205" cy="5495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8C0BC8-DD5F-414E-B896-5E9460C324AC}"/>
              </a:ext>
            </a:extLst>
          </p:cNvPr>
          <p:cNvSpPr/>
          <p:nvPr/>
        </p:nvSpPr>
        <p:spPr>
          <a:xfrm>
            <a:off x="7803470" y="4714042"/>
            <a:ext cx="1109711" cy="3906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B09AC6-8378-4277-9A5A-B28B39E7BE58}"/>
              </a:ext>
            </a:extLst>
          </p:cNvPr>
          <p:cNvSpPr txBox="1"/>
          <p:nvPr/>
        </p:nvSpPr>
        <p:spPr>
          <a:xfrm>
            <a:off x="436692" y="2237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맥</a:t>
            </a:r>
          </a:p>
        </p:txBody>
      </p:sp>
    </p:spTree>
    <p:extLst>
      <p:ext uri="{BB962C8B-B14F-4D97-AF65-F5344CB8AC3E}">
        <p14:creationId xmlns:p14="http://schemas.microsoft.com/office/powerpoint/2010/main" val="37028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F17B88D-6797-4A31-BF12-24A53C2C4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94" y="391077"/>
            <a:ext cx="8824402" cy="52906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35F66BC-43C7-49B4-9036-B56DFE047136}"/>
              </a:ext>
            </a:extLst>
          </p:cNvPr>
          <p:cNvSpPr/>
          <p:nvPr/>
        </p:nvSpPr>
        <p:spPr>
          <a:xfrm>
            <a:off x="1436956" y="408373"/>
            <a:ext cx="9074205" cy="5495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8C0BC8-DD5F-414E-B896-5E9460C324AC}"/>
              </a:ext>
            </a:extLst>
          </p:cNvPr>
          <p:cNvSpPr/>
          <p:nvPr/>
        </p:nvSpPr>
        <p:spPr>
          <a:xfrm>
            <a:off x="4968534" y="3338003"/>
            <a:ext cx="1858394" cy="2197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B09AC6-8378-4277-9A5A-B28B39E7BE58}"/>
              </a:ext>
            </a:extLst>
          </p:cNvPr>
          <p:cNvSpPr txBox="1"/>
          <p:nvPr/>
        </p:nvSpPr>
        <p:spPr>
          <a:xfrm>
            <a:off x="436692" y="2237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맥</a:t>
            </a:r>
          </a:p>
        </p:txBody>
      </p:sp>
    </p:spTree>
    <p:extLst>
      <p:ext uri="{BB962C8B-B14F-4D97-AF65-F5344CB8AC3E}">
        <p14:creationId xmlns:p14="http://schemas.microsoft.com/office/powerpoint/2010/main" val="99490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35F66BC-43C7-49B4-9036-B56DFE047136}"/>
              </a:ext>
            </a:extLst>
          </p:cNvPr>
          <p:cNvSpPr/>
          <p:nvPr/>
        </p:nvSpPr>
        <p:spPr>
          <a:xfrm>
            <a:off x="1436956" y="408373"/>
            <a:ext cx="9074205" cy="5495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36A315A-66F8-48B6-8919-96A1AEF0F997}"/>
              </a:ext>
            </a:extLst>
          </p:cNvPr>
          <p:cNvGrpSpPr/>
          <p:nvPr/>
        </p:nvGrpSpPr>
        <p:grpSpPr>
          <a:xfrm>
            <a:off x="3664386" y="1359771"/>
            <a:ext cx="4863228" cy="3214964"/>
            <a:chOff x="1928189" y="673455"/>
            <a:chExt cx="3371780" cy="261639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1637257-E5A3-4A01-9C63-8E2DD6403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8189" y="673455"/>
              <a:ext cx="3371780" cy="2616391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18C0BC8-DD5F-414E-B896-5E9460C324AC}"/>
                </a:ext>
              </a:extLst>
            </p:cNvPr>
            <p:cNvSpPr/>
            <p:nvPr/>
          </p:nvSpPr>
          <p:spPr>
            <a:xfrm>
              <a:off x="4119239" y="3029397"/>
              <a:ext cx="523782" cy="21972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075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35F66BC-43C7-49B4-9036-B56DFE047136}"/>
              </a:ext>
            </a:extLst>
          </p:cNvPr>
          <p:cNvSpPr/>
          <p:nvPr/>
        </p:nvSpPr>
        <p:spPr>
          <a:xfrm>
            <a:off x="1436956" y="408373"/>
            <a:ext cx="9074205" cy="5495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EB35BC6-B1C6-4DB0-B48A-F0367CB8CEC9}"/>
              </a:ext>
            </a:extLst>
          </p:cNvPr>
          <p:cNvGrpSpPr/>
          <p:nvPr/>
        </p:nvGrpSpPr>
        <p:grpSpPr>
          <a:xfrm>
            <a:off x="3109542" y="1090705"/>
            <a:ext cx="5430776" cy="3809769"/>
            <a:chOff x="6491935" y="673455"/>
            <a:chExt cx="3220236" cy="261639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DF1163C-406D-422C-BDD5-C8015C665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1935" y="673455"/>
              <a:ext cx="3220236" cy="2616391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615D50D-D33F-4BD0-ACDC-2447DB69F6AC}"/>
                </a:ext>
              </a:extLst>
            </p:cNvPr>
            <p:cNvSpPr/>
            <p:nvPr/>
          </p:nvSpPr>
          <p:spPr>
            <a:xfrm>
              <a:off x="8602463" y="3029397"/>
              <a:ext cx="523782" cy="21972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1499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35F66BC-43C7-49B4-9036-B56DFE047136}"/>
              </a:ext>
            </a:extLst>
          </p:cNvPr>
          <p:cNvSpPr/>
          <p:nvPr/>
        </p:nvSpPr>
        <p:spPr>
          <a:xfrm>
            <a:off x="1436956" y="408373"/>
            <a:ext cx="9074205" cy="5495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7FCDD79-C6FB-4184-BC95-9E84057C67E1}"/>
              </a:ext>
            </a:extLst>
          </p:cNvPr>
          <p:cNvGrpSpPr/>
          <p:nvPr/>
        </p:nvGrpSpPr>
        <p:grpSpPr>
          <a:xfrm>
            <a:off x="3249227" y="1140781"/>
            <a:ext cx="5419819" cy="4026023"/>
            <a:chOff x="4225679" y="1360548"/>
            <a:chExt cx="4638675" cy="35909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D093999-3D98-497F-950D-E188023B8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25679" y="1360548"/>
              <a:ext cx="4638675" cy="359092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18C0BC8-DD5F-414E-B896-5E9460C324AC}"/>
                </a:ext>
              </a:extLst>
            </p:cNvPr>
            <p:cNvSpPr/>
            <p:nvPr/>
          </p:nvSpPr>
          <p:spPr>
            <a:xfrm>
              <a:off x="4341180" y="3173658"/>
              <a:ext cx="1899821" cy="21972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5C130BB-8FFB-40D6-ABAF-336BE5941B51}"/>
                </a:ext>
              </a:extLst>
            </p:cNvPr>
            <p:cNvSpPr/>
            <p:nvPr/>
          </p:nvSpPr>
          <p:spPr>
            <a:xfrm>
              <a:off x="7279690" y="4660729"/>
              <a:ext cx="683579" cy="21972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0748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35F66BC-43C7-49B4-9036-B56DFE047136}"/>
              </a:ext>
            </a:extLst>
          </p:cNvPr>
          <p:cNvSpPr/>
          <p:nvPr/>
        </p:nvSpPr>
        <p:spPr>
          <a:xfrm>
            <a:off x="1436956" y="408373"/>
            <a:ext cx="9074205" cy="5495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6605BE-98C7-42BE-A7BB-B9425789E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812" y="1185077"/>
            <a:ext cx="5181830" cy="397700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06A4A6-DD81-4CF4-810B-29DBAEF75F93}"/>
              </a:ext>
            </a:extLst>
          </p:cNvPr>
          <p:cNvSpPr/>
          <p:nvPr/>
        </p:nvSpPr>
        <p:spPr>
          <a:xfrm>
            <a:off x="3754311" y="3608583"/>
            <a:ext cx="2219747" cy="2463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40B131-B3BB-4B92-B7C1-459B323DA964}"/>
              </a:ext>
            </a:extLst>
          </p:cNvPr>
          <p:cNvSpPr/>
          <p:nvPr/>
        </p:nvSpPr>
        <p:spPr>
          <a:xfrm>
            <a:off x="6817528" y="4840832"/>
            <a:ext cx="798692" cy="2463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1D37FA-E1E0-46F8-90A0-72B386E08EA1}"/>
              </a:ext>
            </a:extLst>
          </p:cNvPr>
          <p:cNvSpPr txBox="1"/>
          <p:nvPr/>
        </p:nvSpPr>
        <p:spPr>
          <a:xfrm>
            <a:off x="7803405" y="5350417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한글 경로 시 저장 안됨</a:t>
            </a:r>
          </a:p>
        </p:txBody>
      </p:sp>
    </p:spTree>
    <p:extLst>
      <p:ext uri="{BB962C8B-B14F-4D97-AF65-F5344CB8AC3E}">
        <p14:creationId xmlns:p14="http://schemas.microsoft.com/office/powerpoint/2010/main" val="191595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158</Words>
  <Application>Microsoft Office PowerPoint</Application>
  <PresentationFormat>와이드스크린</PresentationFormat>
  <Paragraphs>26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최다솜</dc:creator>
  <cp:lastModifiedBy>Windows 사용자</cp:lastModifiedBy>
  <cp:revision>8</cp:revision>
  <dcterms:created xsi:type="dcterms:W3CDTF">2021-12-24T08:20:16Z</dcterms:created>
  <dcterms:modified xsi:type="dcterms:W3CDTF">2022-02-15T09:43:22Z</dcterms:modified>
</cp:coreProperties>
</file>