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vnd.openxmlformats-officedocument.vmlDrawing" Extension="vml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547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AFEkIlNYqiNTHdZY4iUxG08b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4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konghana.herokuapp.com/" TargetMode="External"/><Relationship Id="rId4" Type="http://schemas.openxmlformats.org/officeDocument/2006/relationships/hyperlink" Target="https://www.instagram.com/kong_drawing01/?hl=ko" TargetMode="External"/><Relationship Id="rId5" Type="http://schemas.openxmlformats.org/officeDocument/2006/relationships/hyperlink" Target="https://www.kaggle.com/choihanbin/noteboo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강사 소개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65265" y="1283660"/>
            <a:ext cx="47131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이름: 최한빈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연락처: 010-7203-3521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이메일: gksqlsl11@khu.ac.kr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381772" y="4379543"/>
            <a:ext cx="60465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커피추천 사이트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https://konghana.herokuapp.com/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인스타그램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https://www.instagram.com/kong_drawing01/?hl=ko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https://www.kaggle.com/choihanbin/notebooks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565265" y="532015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3264114"/>
            <a:ext cx="8210550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0012" y="1746035"/>
            <a:ext cx="4552160" cy="105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65265" y="53201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2490788"/>
            <a:ext cx="87630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906" y="814387"/>
            <a:ext cx="4564188" cy="124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565265" y="53201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1685925"/>
            <a:ext cx="803910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0788" y="416725"/>
            <a:ext cx="2890424" cy="96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23324" y="6355501"/>
            <a:ext cx="107516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격자와 법정 경계 시각화를 통해 </a:t>
            </a:r>
            <a:r>
              <a:rPr b="1" lang="ko-KR" sz="1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lang="ko-KR" sz="20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하나의 단일 격자는 주변 격자의 영향을 받는다</a:t>
            </a:r>
            <a:r>
              <a:rPr b="1" lang="ko-KR" sz="180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.’</a:t>
            </a:r>
            <a:r>
              <a:rPr b="1"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는 가정을 세울 수 있다.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4852651" y="907712"/>
            <a:ext cx="6434270" cy="4936278"/>
            <a:chOff x="-4209703" y="907712"/>
            <a:chExt cx="6434270" cy="4936278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-4209703" y="907712"/>
              <a:ext cx="3254900" cy="2423144"/>
              <a:chOff x="-4209703" y="907712"/>
              <a:chExt cx="3254900" cy="2423144"/>
            </a:xfrm>
          </p:grpSpPr>
          <p:pic>
            <p:nvPicPr>
              <p:cNvPr descr="지도이(가) 표시된 사진&#10;&#10;자동 생성된 설명" id="98" name="Google Shape;9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4014803" y="990856"/>
                <a:ext cx="3060000" cy="23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2"/>
              <p:cNvSpPr/>
              <p:nvPr/>
            </p:nvSpPr>
            <p:spPr>
              <a:xfrm>
                <a:off x="-4209703" y="907712"/>
                <a:ext cx="1005329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총 인구수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-953951" y="907712"/>
              <a:ext cx="3178518" cy="2433767"/>
              <a:chOff x="-953951" y="907712"/>
              <a:chExt cx="3178518" cy="2433767"/>
            </a:xfrm>
          </p:grpSpPr>
          <p:pic>
            <p:nvPicPr>
              <p:cNvPr descr="지도이(가) 표시된 사진&#10;&#10;자동 생성된 설명" id="101" name="Google Shape;101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835433" y="1001479"/>
                <a:ext cx="3060000" cy="23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2"/>
              <p:cNvSpPr/>
              <p:nvPr/>
            </p:nvSpPr>
            <p:spPr>
              <a:xfrm>
                <a:off x="-953951" y="907712"/>
                <a:ext cx="1441997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생산가능 인구수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2"/>
            <p:cNvGrpSpPr/>
            <p:nvPr/>
          </p:nvGrpSpPr>
          <p:grpSpPr>
            <a:xfrm>
              <a:off x="-4209703" y="3375851"/>
              <a:ext cx="3209193" cy="2443144"/>
              <a:chOff x="-4209703" y="3375851"/>
              <a:chExt cx="3209193" cy="2443144"/>
            </a:xfrm>
          </p:grpSpPr>
          <p:pic>
            <p:nvPicPr>
              <p:cNvPr descr="지도이(가) 표시된 사진&#10;&#10;자동 생성된 설명" id="104" name="Google Shape;104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4060510" y="3478995"/>
                <a:ext cx="3060000" cy="23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2"/>
              <p:cNvSpPr/>
              <p:nvPr/>
            </p:nvSpPr>
            <p:spPr>
              <a:xfrm>
                <a:off x="-4209703" y="3375851"/>
                <a:ext cx="1143581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고령 인구수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-953951" y="3375851"/>
              <a:ext cx="3159077" cy="2468139"/>
              <a:chOff x="-953951" y="3375851"/>
              <a:chExt cx="3159077" cy="2468139"/>
            </a:xfrm>
          </p:grpSpPr>
          <p:pic>
            <p:nvPicPr>
              <p:cNvPr descr="지도이(가) 표시된 사진&#10;&#10;자동 생성된 설명" id="107" name="Google Shape;107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-854874" y="3503990"/>
                <a:ext cx="3060000" cy="23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2"/>
              <p:cNvSpPr/>
              <p:nvPr/>
            </p:nvSpPr>
            <p:spPr>
              <a:xfrm>
                <a:off x="-953951" y="3375851"/>
                <a:ext cx="1264197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유소년 인구수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2"/>
          <p:cNvSpPr txBox="1"/>
          <p:nvPr/>
        </p:nvSpPr>
        <p:spPr>
          <a:xfrm>
            <a:off x="716338" y="1304009"/>
            <a:ext cx="906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4C70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sz="2400">
              <a:solidFill>
                <a:srgbClr val="004C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1088006" y="1858156"/>
            <a:ext cx="3144544" cy="1902327"/>
            <a:chOff x="1077174" y="3372470"/>
            <a:chExt cx="3144544" cy="1902327"/>
          </a:xfrm>
        </p:grpSpPr>
        <p:sp>
          <p:nvSpPr>
            <p:cNvPr id="111" name="Google Shape;111;p2"/>
            <p:cNvSpPr/>
            <p:nvPr/>
          </p:nvSpPr>
          <p:spPr>
            <a:xfrm>
              <a:off x="1642356" y="3712565"/>
              <a:ext cx="2159462" cy="36933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404B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077175" y="3742977"/>
              <a:ext cx="4732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적음</a:t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748512" y="3757529"/>
              <a:ext cx="4732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많음</a:t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801501" y="4253461"/>
              <a:ext cx="17363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004C70"/>
                  </a:solidFill>
                  <a:latin typeface="Arial"/>
                  <a:ea typeface="Arial"/>
                  <a:cs typeface="Arial"/>
                  <a:sym typeface="Arial"/>
                </a:rPr>
                <a:t>높이 : 교통사고 건수</a:t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118889" y="3372470"/>
              <a:ext cx="10134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004C70"/>
                  </a:solidFill>
                  <a:latin typeface="Arial"/>
                  <a:ea typeface="Arial"/>
                  <a:cs typeface="Arial"/>
                  <a:sym typeface="Arial"/>
                </a:rPr>
                <a:t>색 : 인구수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2110029" y="4953316"/>
              <a:ext cx="197222" cy="369332"/>
            </a:xfrm>
            <a:prstGeom prst="rect">
              <a:avLst/>
            </a:prstGeom>
            <a:solidFill>
              <a:srgbClr val="1B1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-5400000">
              <a:off x="2708414" y="4769166"/>
              <a:ext cx="565523" cy="369332"/>
            </a:xfrm>
            <a:prstGeom prst="rect">
              <a:avLst/>
            </a:prstGeom>
            <a:solidFill>
              <a:srgbClr val="1B1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1077174" y="4997798"/>
              <a:ext cx="4732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적음</a:t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748512" y="4949872"/>
              <a:ext cx="4732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많음</a:t>
              </a:r>
              <a:endParaRPr/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681005" y="542844"/>
            <a:ext cx="18918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sz="1600">
                <a:solidFill>
                  <a:srgbClr val="3D4162"/>
                </a:solidFill>
                <a:latin typeface="Arial"/>
                <a:ea typeface="Arial"/>
                <a:cs typeface="Arial"/>
                <a:sym typeface="Arial"/>
              </a:rPr>
              <a:t>공간 정보 시각화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948707" y="855998"/>
            <a:ext cx="284565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3D4162"/>
                </a:solidFill>
                <a:latin typeface="Arial"/>
                <a:ea typeface="Arial"/>
                <a:cs typeface="Arial"/>
                <a:sym typeface="Arial"/>
              </a:rPr>
              <a:t>- 법정 경계(동) 기준 공간 정보 시각화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81005" y="3970344"/>
            <a:ext cx="906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4C70"/>
                </a:solidFill>
                <a:latin typeface="Arial"/>
                <a:ea typeface="Arial"/>
                <a:cs typeface="Arial"/>
                <a:sym typeface="Arial"/>
              </a:rPr>
              <a:t>시사점</a:t>
            </a:r>
            <a:endParaRPr sz="2400">
              <a:solidFill>
                <a:srgbClr val="004C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81005" y="4892634"/>
            <a:ext cx="1103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단일 격자 내에서 확인하기 어려운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인구수와 교통사고 건수와의 관계를 파악할 수 있음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16338" y="4399987"/>
            <a:ext cx="1103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인구수가 </a:t>
            </a: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밀집되어 있</a:t>
            </a:r>
            <a:r>
              <a:rPr b="0" i="0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동에는 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교통사고 건수가 많은 것을 확인할 수 있음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81005" y="5400852"/>
            <a:ext cx="1103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이는 차후 분석 진행 시 주변 격자에 </a:t>
            </a: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영향을 미치는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변수를 고려해 데이터 전처리를 해야함을 시사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소개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65265" y="1047404"/>
            <a:ext cx="2795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왜 배워야하는가?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가장 쉬운 프로그래밍 언어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986592" y="1839764"/>
            <a:ext cx="10049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파이썬은 타 언어에 비해 비효율적인 특징이 있음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인터프리터를 사용 -&gt; 느림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숫자나 문자를 변수에 할당할 때 별도로 크기를 지정하지 않음 -&gt; 상당히 많은 공간을 차지함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223512" y="5287376"/>
            <a:ext cx="97449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그럼에도 불구하고 다른 언어를 배우기 이전에 매우 쉽게 배울 수 있음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 rot="5400000">
            <a:off x="5513535" y="4036326"/>
            <a:ext cx="655066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소개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565265" y="1047404"/>
            <a:ext cx="5153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왜 배워야하는가?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파이썬은 데이터 분석에 탁월한 프로그래밍 언어이다.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914483" y="2559118"/>
            <a:ext cx="3541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문자열 처리에 강력함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719240" y="2559118"/>
            <a:ext cx="5886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머신러닝과 빅데이터 분석 등에 탁월함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8035580" y="3097766"/>
            <a:ext cx="35702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정형데이터와 비정형데이터로 나뉨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소개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565265" y="1047404"/>
            <a:ext cx="2664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왜 배워야하는가?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핫한 언어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8144240" y="2903231"/>
            <a:ext cx="2321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spectrum 서베이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957465" y="6415606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language rank</a:t>
            </a:r>
            <a:endParaRPr/>
          </a:p>
        </p:txBody>
      </p:sp>
      <p:pic>
        <p:nvPicPr>
          <p:cNvPr descr="screenshot of the the top ten list from the app"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125" y="433689"/>
            <a:ext cx="4648610" cy="24091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565265" y="4683187"/>
            <a:ext cx="21130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오픈소스로 제공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65265" y="3454828"/>
            <a:ext cx="49519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머신러닝, 딥러닝, 데이터 분석 등에 탁월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65265" y="2294310"/>
            <a:ext cx="1584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배우기 쉬움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804980" y="3013087"/>
            <a:ext cx="655066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4109" y="3927487"/>
            <a:ext cx="4662625" cy="240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소개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565265" y="1047404"/>
            <a:ext cx="4365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 기초 수업을 통해 무엇을 얻을 수 있는가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387173" y="2695657"/>
            <a:ext cx="632897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기본적인 프로그래밍 기술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내장 함수, 라이브러리를 활용한 유용한 함수, 클래스 등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87173" y="3636023"/>
            <a:ext cx="487024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프로그래밍 문제 해결 능력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현실의 문제를 프로그래밍 문제로 바꾸기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 문제를 (효율적으로) 풀기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7519080" y="2733064"/>
            <a:ext cx="43604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코드 따라 적기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여기서 왜 이런 코드를 사용했을까?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519080" y="3858999"/>
            <a:ext cx="21355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실습 문제 풀기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-&gt; 직접 풀어 보기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6890546" y="2821258"/>
            <a:ext cx="454137" cy="518238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890546" y="3984600"/>
            <a:ext cx="454137" cy="518238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565265" y="53201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커리큘럼</a:t>
            </a:r>
            <a:endParaRPr/>
          </a:p>
        </p:txBody>
      </p:sp>
      <p:graphicFrame>
        <p:nvGraphicFramePr>
          <p:cNvPr id="176" name="Google Shape;176;p7"/>
          <p:cNvGraphicFramePr/>
          <p:nvPr/>
        </p:nvGraphicFramePr>
        <p:xfrm>
          <a:off x="1544638" y="1019175"/>
          <a:ext cx="9275762" cy="5195888"/>
        </p:xfrm>
        <a:graphic>
          <a:graphicData uri="http://schemas.openxmlformats.org/presentationml/2006/ole">
            <mc:AlternateContent>
              <mc:Choice Requires="v">
                <p:oleObj r:id="rId4" imgH="5195888" imgW="9275762" progId="Excel.Sheet.12" spid="_x0000_s1">
                  <p:embed/>
                </p:oleObj>
              </mc:Choice>
              <mc:Fallback>
                <p:oleObj r:id="rId5" imgH="5195888" imgW="9275762" progId="Excel.Sheet.12">
                  <p:embed/>
                  <p:pic>
                    <p:nvPicPr>
                      <p:cNvPr id="176" name="Google Shape;176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44638" y="1019175"/>
                        <a:ext cx="9275762" cy="519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565265" y="532015"/>
            <a:ext cx="2089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 기본 구조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748131" y="1597344"/>
            <a:ext cx="644278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 언어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규칙에 따라 코드를 작성하는 것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한국어: 2 더하기 3은? 파이썬: 2+3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수학적인 표현을 사용함.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+ - * % / 등등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명령을 반복적으로 동작시켜서 컴퓨터로 하여금 동작하게끔 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1부터 100까지 짝수만 출력 (2 4 6 8 10 …)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조건에 해당하는 경우 동작하게끔 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짝수만 출력해 == 홀수만 출력 하지마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565265" y="532015"/>
            <a:ext cx="18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파이썬의 기본 구조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847898" y="1579418"/>
            <a:ext cx="53710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파이썬의 특징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무료이고 문서화가 체계적으로 되어있다.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syntax(문법/구문)가 깔끔하다.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여러가지 툴을 통해 지원 가능하다.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코드가 오픈소스로 제공된다.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인터프리터(interpreter)를 통해 소스코드를 번역한다.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847898" y="4078253"/>
            <a:ext cx="7854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 에러의 종류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error: 인터프리터가 번역할 수 없어 실행할 수 없는 문법적인 오류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 error: 문법은 맞아 실행은 가능하지만 실행 중에 발생하는 오류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error: 에러 메시지 없이 잘 동작하지만 원하던 결과가 나오지 않는 오류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2021-12-24T15:18:48Z</dcterms:created>
  <dc:creator>최다솜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0x010100149613C2FECF9847847FA7B5E7B9574D</vt:lpwstr>
  </property>
</Properties>
</file>