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87" r:id="rId3"/>
    <p:sldId id="263" r:id="rId4"/>
    <p:sldId id="258" r:id="rId5"/>
    <p:sldId id="259" r:id="rId6"/>
    <p:sldId id="288" r:id="rId7"/>
    <p:sldId id="260" r:id="rId8"/>
    <p:sldId id="261" r:id="rId9"/>
    <p:sldId id="264" r:id="rId10"/>
    <p:sldId id="291" r:id="rId11"/>
    <p:sldId id="266" r:id="rId12"/>
    <p:sldId id="290" r:id="rId13"/>
    <p:sldId id="292" r:id="rId14"/>
    <p:sldId id="293" r:id="rId15"/>
    <p:sldId id="294" r:id="rId16"/>
    <p:sldId id="295" r:id="rId17"/>
    <p:sldId id="296" r:id="rId18"/>
    <p:sldId id="297" r:id="rId19"/>
    <p:sldId id="298" r:id="rId20"/>
    <p:sldId id="299" r:id="rId21"/>
    <p:sldId id="267" r:id="rId22"/>
    <p:sldId id="300" r:id="rId23"/>
    <p:sldId id="301" r:id="rId24"/>
    <p:sldId id="302" r:id="rId25"/>
    <p:sldId id="303" r:id="rId26"/>
    <p:sldId id="304" r:id="rId27"/>
    <p:sldId id="305" r:id="rId28"/>
    <p:sldId id="268" r:id="rId29"/>
    <p:sldId id="269" r:id="rId30"/>
    <p:sldId id="270" r:id="rId31"/>
    <p:sldId id="271" r:id="rId32"/>
    <p:sldId id="272" r:id="rId33"/>
    <p:sldId id="273" r:id="rId34"/>
    <p:sldId id="274" r:id="rId35"/>
    <p:sldId id="306" r:id="rId36"/>
    <p:sldId id="307" r:id="rId37"/>
    <p:sldId id="308" r:id="rId38"/>
    <p:sldId id="309" r:id="rId39"/>
    <p:sldId id="310" r:id="rId40"/>
    <p:sldId id="275" r:id="rId41"/>
    <p:sldId id="311" r:id="rId42"/>
    <p:sldId id="2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2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058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72045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19513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407841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00928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8/11/2022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09187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8/11/2022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49704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3740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593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112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944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62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8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8/11/2022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720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8/11/2022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86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8/11/2022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385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142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8/11/2022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8410303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DC07-2A1E-B42D-E1E6-9FA7382C8C96}"/>
              </a:ext>
            </a:extLst>
          </p:cNvPr>
          <p:cNvSpPr>
            <a:spLocks noGrp="1"/>
          </p:cNvSpPr>
          <p:nvPr>
            <p:ph type="ctrTitle"/>
          </p:nvPr>
        </p:nvSpPr>
        <p:spPr>
          <a:xfrm>
            <a:off x="638620" y="863695"/>
            <a:ext cx="3511233" cy="3779995"/>
          </a:xfrm>
        </p:spPr>
        <p:txBody>
          <a:bodyPr anchor="ctr">
            <a:normAutofit fontScale="90000"/>
          </a:bodyPr>
          <a:lstStyle/>
          <a:p>
            <a:r>
              <a:rPr lang="vi-VN" dirty="0">
                <a:solidFill>
                  <a:schemeClr val="tx1"/>
                </a:solidFill>
              </a:rPr>
              <a:t>BÁO CÁO BÀI TẬP LỚN</a:t>
            </a:r>
            <a:endParaRPr lang="en-US" dirty="0">
              <a:solidFill>
                <a:schemeClr val="tx1"/>
              </a:solidFill>
            </a:endParaRPr>
          </a:p>
        </p:txBody>
      </p:sp>
      <p:sp>
        <p:nvSpPr>
          <p:cNvPr id="3" name="Subtitle 2">
            <a:extLst>
              <a:ext uri="{FF2B5EF4-FFF2-40B4-BE49-F238E27FC236}">
                <a16:creationId xmlns:a16="http://schemas.microsoft.com/office/drawing/2014/main" id="{6624F9F0-36A7-F56E-D09A-D3570046ABAC}"/>
              </a:ext>
            </a:extLst>
          </p:cNvPr>
          <p:cNvSpPr>
            <a:spLocks noGrp="1"/>
          </p:cNvSpPr>
          <p:nvPr>
            <p:ph type="subTitle" idx="1"/>
          </p:nvPr>
        </p:nvSpPr>
        <p:spPr>
          <a:xfrm>
            <a:off x="705393" y="4739780"/>
            <a:ext cx="3509555" cy="1600060"/>
          </a:xfrm>
        </p:spPr>
        <p:txBody>
          <a:bodyPr anchor="t">
            <a:normAutofit/>
          </a:bodyPr>
          <a:lstStyle/>
          <a:p>
            <a:pPr>
              <a:lnSpc>
                <a:spcPct val="100000"/>
              </a:lnSpc>
            </a:pPr>
            <a:r>
              <a:rPr lang="vi-VN" sz="2000" dirty="0"/>
              <a:t>NHÓM 12</a:t>
            </a:r>
            <a:endParaRPr lang="en-US" sz="2000" dirty="0"/>
          </a:p>
          <a:p>
            <a:pPr>
              <a:lnSpc>
                <a:spcPct val="100000"/>
              </a:lnSpc>
            </a:pPr>
            <a:r>
              <a:rPr lang="en-US" sz="2000" dirty="0"/>
              <a:t>LÊ HỮU DŨNG</a:t>
            </a:r>
            <a:br>
              <a:rPr lang="en-US" sz="2000" dirty="0"/>
            </a:br>
            <a:r>
              <a:rPr lang="en-US" sz="2000" dirty="0"/>
              <a:t>NGUYỄN THÀNH CÔNG</a:t>
            </a:r>
          </a:p>
          <a:p>
            <a:pPr>
              <a:lnSpc>
                <a:spcPct val="100000"/>
              </a:lnSpc>
            </a:pPr>
            <a:r>
              <a:rPr lang="en-US" sz="2000" dirty="0"/>
              <a:t>ĐỖ TRUNG HIẾU</a:t>
            </a:r>
            <a:endParaRPr lang="vi-VN" sz="2000" dirty="0"/>
          </a:p>
        </p:txBody>
      </p:sp>
      <p:pic>
        <p:nvPicPr>
          <p:cNvPr id="4" name="Picture 3">
            <a:extLst>
              <a:ext uri="{FF2B5EF4-FFF2-40B4-BE49-F238E27FC236}">
                <a16:creationId xmlns:a16="http://schemas.microsoft.com/office/drawing/2014/main" id="{BA003376-DA37-4B01-CDA5-D4179AEB7D5E}"/>
              </a:ext>
            </a:extLst>
          </p:cNvPr>
          <p:cNvPicPr>
            <a:picLocks noChangeAspect="1"/>
          </p:cNvPicPr>
          <p:nvPr/>
        </p:nvPicPr>
        <p:blipFill rotWithShape="1">
          <a:blip r:embed="rId2"/>
          <a:srcRect l="1906" r="36269"/>
          <a:stretch/>
        </p:blipFill>
        <p:spPr>
          <a:xfrm>
            <a:off x="4654295" y="10"/>
            <a:ext cx="7537705" cy="6857990"/>
          </a:xfrm>
          <a:prstGeom prst="rect">
            <a:avLst/>
          </a:prstGeom>
        </p:spPr>
      </p:pic>
      <p:sp>
        <p:nvSpPr>
          <p:cNvPr id="6" name="TextBox 5"/>
          <p:cNvSpPr txBox="1"/>
          <p:nvPr/>
        </p:nvSpPr>
        <p:spPr>
          <a:xfrm>
            <a:off x="5651862" y="1497876"/>
            <a:ext cx="6043749" cy="1323439"/>
          </a:xfrm>
          <a:prstGeom prst="rect">
            <a:avLst/>
          </a:prstGeom>
          <a:noFill/>
        </p:spPr>
        <p:txBody>
          <a:bodyPr wrap="square" rtlCol="0">
            <a:spAutoFit/>
          </a:bodyPr>
          <a:lstStyle/>
          <a:p>
            <a:r>
              <a:rPr lang="en-US" sz="4000" dirty="0"/>
              <a:t>ỨNG DỤNG QUẢN LÝ NGÂN HÀNG CÂU HỎI ĐỀ THI</a:t>
            </a:r>
          </a:p>
        </p:txBody>
      </p:sp>
    </p:spTree>
    <p:extLst>
      <p:ext uri="{BB962C8B-B14F-4D97-AF65-F5344CB8AC3E}">
        <p14:creationId xmlns:p14="http://schemas.microsoft.com/office/powerpoint/2010/main" val="24846521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68220517"/>
              </p:ext>
            </p:extLst>
          </p:nvPr>
        </p:nvGraphicFramePr>
        <p:xfrm>
          <a:off x="1199107" y="1750424"/>
          <a:ext cx="8947150" cy="3948204"/>
        </p:xfrm>
        <a:graphic>
          <a:graphicData uri="http://schemas.openxmlformats.org/drawingml/2006/table">
            <a:tbl>
              <a:tblPr firstRow="1" bandRow="1">
                <a:tableStyleId>{5C22544A-7EE6-4342-B048-85BDC9FD1C3A}</a:tableStyleId>
              </a:tblPr>
              <a:tblGrid>
                <a:gridCol w="647110">
                  <a:extLst>
                    <a:ext uri="{9D8B030D-6E8A-4147-A177-3AD203B41FA5}">
                      <a16:colId xmlns:a16="http://schemas.microsoft.com/office/drawing/2014/main" val="1142927635"/>
                    </a:ext>
                  </a:extLst>
                </a:gridCol>
                <a:gridCol w="8300040">
                  <a:extLst>
                    <a:ext uri="{9D8B030D-6E8A-4147-A177-3AD203B41FA5}">
                      <a16:colId xmlns:a16="http://schemas.microsoft.com/office/drawing/2014/main" val="2182782777"/>
                    </a:ext>
                  </a:extLst>
                </a:gridCol>
              </a:tblGrid>
              <a:tr h="392001">
                <a:tc>
                  <a:txBody>
                    <a:bodyPr/>
                    <a:lstStyle/>
                    <a:p>
                      <a:pPr algn="ctr"/>
                      <a:r>
                        <a:rPr lang="en-US" dirty="0"/>
                        <a:t>STT</a:t>
                      </a:r>
                    </a:p>
                  </a:txBody>
                  <a:tcPr/>
                </a:tc>
                <a:tc>
                  <a:txBody>
                    <a:bodyPr/>
                    <a:lstStyle/>
                    <a:p>
                      <a:pPr algn="ctr"/>
                      <a:r>
                        <a:rPr lang="en-US" dirty="0"/>
                        <a:t> </a:t>
                      </a:r>
                      <a:r>
                        <a:rPr lang="en-US" dirty="0" err="1"/>
                        <a:t>Tên</a:t>
                      </a:r>
                      <a:r>
                        <a:rPr lang="en-US" baseline="0" dirty="0"/>
                        <a:t> User</a:t>
                      </a:r>
                      <a:endParaRPr lang="en-US" dirty="0"/>
                    </a:p>
                  </a:txBody>
                  <a:tcPr/>
                </a:tc>
                <a:extLst>
                  <a:ext uri="{0D108BD9-81ED-4DB2-BD59-A6C34878D82A}">
                    <a16:rowId xmlns:a16="http://schemas.microsoft.com/office/drawing/2014/main" val="2058108092"/>
                  </a:ext>
                </a:extLst>
              </a:tr>
              <a:tr h="508029">
                <a:tc>
                  <a:txBody>
                    <a:bodyPr/>
                    <a:lstStyle/>
                    <a:p>
                      <a:r>
                        <a:rPr lang="en-US" dirty="0"/>
                        <a:t>1</a:t>
                      </a:r>
                    </a:p>
                  </a:txBody>
                  <a:tcPr/>
                </a:tc>
                <a:tc>
                  <a:txBody>
                    <a:bodyPr/>
                    <a:lstStyle/>
                    <a:p>
                      <a:r>
                        <a:rPr lang="en-US" dirty="0" err="1"/>
                        <a:t>Đăng</a:t>
                      </a:r>
                      <a:r>
                        <a:rPr lang="en-US" baseline="0" dirty="0"/>
                        <a:t> </a:t>
                      </a:r>
                      <a:r>
                        <a:rPr lang="en-US" baseline="0" dirty="0" err="1"/>
                        <a:t>nhập</a:t>
                      </a:r>
                      <a:endParaRPr lang="en-US" dirty="0"/>
                    </a:p>
                  </a:txBody>
                  <a:tcPr/>
                </a:tc>
                <a:extLst>
                  <a:ext uri="{0D108BD9-81ED-4DB2-BD59-A6C34878D82A}">
                    <a16:rowId xmlns:a16="http://schemas.microsoft.com/office/drawing/2014/main" val="2736343827"/>
                  </a:ext>
                </a:extLst>
              </a:tr>
              <a:tr h="508029">
                <a:tc>
                  <a:txBody>
                    <a:bodyPr/>
                    <a:lstStyle/>
                    <a:p>
                      <a:r>
                        <a:rPr lang="en-US" dirty="0"/>
                        <a:t>2</a:t>
                      </a:r>
                    </a:p>
                  </a:txBody>
                  <a:tcPr/>
                </a:tc>
                <a:tc>
                  <a:txBody>
                    <a:bodyPr/>
                    <a:lstStyle/>
                    <a:p>
                      <a:r>
                        <a:rPr lang="en-US" dirty="0" err="1"/>
                        <a:t>Đăng</a:t>
                      </a:r>
                      <a:r>
                        <a:rPr lang="en-US" baseline="0" dirty="0"/>
                        <a:t> </a:t>
                      </a:r>
                      <a:r>
                        <a:rPr lang="en-US" baseline="0" dirty="0" err="1"/>
                        <a:t>ký</a:t>
                      </a:r>
                      <a:endParaRPr lang="en-US" dirty="0"/>
                    </a:p>
                  </a:txBody>
                  <a:tcPr/>
                </a:tc>
                <a:extLst>
                  <a:ext uri="{0D108BD9-81ED-4DB2-BD59-A6C34878D82A}">
                    <a16:rowId xmlns:a16="http://schemas.microsoft.com/office/drawing/2014/main" val="1775546577"/>
                  </a:ext>
                </a:extLst>
              </a:tr>
              <a:tr h="508029">
                <a:tc>
                  <a:txBody>
                    <a:bodyPr/>
                    <a:lstStyle/>
                    <a:p>
                      <a:r>
                        <a:rPr lang="en-US" dirty="0"/>
                        <a:t>3</a:t>
                      </a:r>
                    </a:p>
                  </a:txBody>
                  <a:tcPr/>
                </a:tc>
                <a:tc>
                  <a:txBody>
                    <a:bodyPr/>
                    <a:lstStyle/>
                    <a:p>
                      <a:r>
                        <a:rPr lang="en-US" dirty="0" err="1"/>
                        <a:t>Đăng</a:t>
                      </a:r>
                      <a:r>
                        <a:rPr lang="en-US" baseline="0" dirty="0"/>
                        <a:t> </a:t>
                      </a:r>
                      <a:r>
                        <a:rPr lang="en-US" baseline="0" dirty="0" err="1"/>
                        <a:t>xuất</a:t>
                      </a:r>
                      <a:endParaRPr lang="en-US" dirty="0"/>
                    </a:p>
                  </a:txBody>
                  <a:tcPr/>
                </a:tc>
                <a:extLst>
                  <a:ext uri="{0D108BD9-81ED-4DB2-BD59-A6C34878D82A}">
                    <a16:rowId xmlns:a16="http://schemas.microsoft.com/office/drawing/2014/main" val="3579943602"/>
                  </a:ext>
                </a:extLst>
              </a:tr>
              <a:tr h="508029">
                <a:tc>
                  <a:txBody>
                    <a:bodyPr/>
                    <a:lstStyle/>
                    <a:p>
                      <a:r>
                        <a:rPr lang="en-US" dirty="0"/>
                        <a:t>4</a:t>
                      </a:r>
                    </a:p>
                  </a:txBody>
                  <a:tcPr/>
                </a:tc>
                <a:tc>
                  <a:txBody>
                    <a:bodyPr/>
                    <a:lstStyle/>
                    <a:p>
                      <a:r>
                        <a:rPr lang="en-US" dirty="0"/>
                        <a:t>In </a:t>
                      </a:r>
                      <a:r>
                        <a:rPr lang="en-US" dirty="0" err="1"/>
                        <a:t>xuất</a:t>
                      </a:r>
                      <a:r>
                        <a:rPr lang="en-US" baseline="0" dirty="0"/>
                        <a:t> </a:t>
                      </a:r>
                      <a:r>
                        <a:rPr lang="en-US" baseline="0" dirty="0" err="1"/>
                        <a:t>đề</a:t>
                      </a:r>
                      <a:r>
                        <a:rPr lang="en-US" baseline="0" dirty="0"/>
                        <a:t> </a:t>
                      </a:r>
                      <a:r>
                        <a:rPr lang="en-US" baseline="0" dirty="0" err="1"/>
                        <a:t>thi</a:t>
                      </a:r>
                      <a:endParaRPr lang="en-US" dirty="0"/>
                    </a:p>
                  </a:txBody>
                  <a:tcPr/>
                </a:tc>
                <a:extLst>
                  <a:ext uri="{0D108BD9-81ED-4DB2-BD59-A6C34878D82A}">
                    <a16:rowId xmlns:a16="http://schemas.microsoft.com/office/drawing/2014/main" val="1679183004"/>
                  </a:ext>
                </a:extLst>
              </a:tr>
              <a:tr h="508029">
                <a:tc>
                  <a:txBody>
                    <a:bodyPr/>
                    <a:lstStyle/>
                    <a:p>
                      <a:r>
                        <a:rPr lang="en-US" dirty="0"/>
                        <a:t>5</a:t>
                      </a:r>
                    </a:p>
                  </a:txBody>
                  <a:tcPr/>
                </a:tc>
                <a:tc>
                  <a:txBody>
                    <a:bodyPr/>
                    <a:lstStyle/>
                    <a:p>
                      <a:r>
                        <a:rPr lang="en-US" dirty="0" err="1"/>
                        <a:t>Quản</a:t>
                      </a:r>
                      <a:r>
                        <a:rPr lang="en-US" dirty="0"/>
                        <a:t> </a:t>
                      </a:r>
                      <a:r>
                        <a:rPr lang="en-US" dirty="0" err="1"/>
                        <a:t>lý</a:t>
                      </a:r>
                      <a:r>
                        <a:rPr lang="en-US" baseline="0" dirty="0"/>
                        <a:t> </a:t>
                      </a:r>
                      <a:r>
                        <a:rPr lang="en-US" baseline="0" dirty="0" err="1"/>
                        <a:t>đề</a:t>
                      </a:r>
                      <a:r>
                        <a:rPr lang="en-US" baseline="0" dirty="0"/>
                        <a:t> </a:t>
                      </a:r>
                      <a:r>
                        <a:rPr lang="en-US" baseline="0" dirty="0" err="1"/>
                        <a:t>thi</a:t>
                      </a:r>
                      <a:endParaRPr lang="en-US" dirty="0"/>
                    </a:p>
                  </a:txBody>
                  <a:tcPr/>
                </a:tc>
                <a:extLst>
                  <a:ext uri="{0D108BD9-81ED-4DB2-BD59-A6C34878D82A}">
                    <a16:rowId xmlns:a16="http://schemas.microsoft.com/office/drawing/2014/main" val="1624569301"/>
                  </a:ext>
                </a:extLst>
              </a:tr>
              <a:tr h="508029">
                <a:tc>
                  <a:txBody>
                    <a:bodyPr/>
                    <a:lstStyle/>
                    <a:p>
                      <a:r>
                        <a:rPr lang="en-US" dirty="0"/>
                        <a:t>6</a:t>
                      </a:r>
                    </a:p>
                  </a:txBody>
                  <a:tcPr/>
                </a:tc>
                <a:tc>
                  <a:txBody>
                    <a:bodyPr/>
                    <a:lstStyle/>
                    <a:p>
                      <a:r>
                        <a:rPr lang="en-US" dirty="0" err="1"/>
                        <a:t>Tạo</a:t>
                      </a:r>
                      <a:r>
                        <a:rPr lang="en-US" baseline="0" dirty="0"/>
                        <a:t> </a:t>
                      </a:r>
                      <a:r>
                        <a:rPr lang="en-US" baseline="0" dirty="0" err="1"/>
                        <a:t>đề</a:t>
                      </a:r>
                      <a:r>
                        <a:rPr lang="en-US" baseline="0" dirty="0"/>
                        <a:t> </a:t>
                      </a:r>
                      <a:r>
                        <a:rPr lang="en-US" baseline="0" dirty="0" err="1"/>
                        <a:t>thi</a:t>
                      </a:r>
                      <a:r>
                        <a:rPr lang="en-US" baseline="0" dirty="0"/>
                        <a:t> </a:t>
                      </a:r>
                      <a:r>
                        <a:rPr lang="en-US" baseline="0" dirty="0" err="1"/>
                        <a:t>theo</a:t>
                      </a:r>
                      <a:r>
                        <a:rPr lang="en-US" baseline="0" dirty="0"/>
                        <a:t> </a:t>
                      </a:r>
                      <a:r>
                        <a:rPr lang="en-US" baseline="0" dirty="0" err="1"/>
                        <a:t>yêu</a:t>
                      </a:r>
                      <a:r>
                        <a:rPr lang="en-US" baseline="0" dirty="0"/>
                        <a:t> </a:t>
                      </a:r>
                      <a:r>
                        <a:rPr lang="en-US" baseline="0" dirty="0" err="1"/>
                        <a:t>cầu</a:t>
                      </a:r>
                      <a:endParaRPr lang="en-US" dirty="0"/>
                    </a:p>
                  </a:txBody>
                  <a:tcPr/>
                </a:tc>
                <a:extLst>
                  <a:ext uri="{0D108BD9-81ED-4DB2-BD59-A6C34878D82A}">
                    <a16:rowId xmlns:a16="http://schemas.microsoft.com/office/drawing/2014/main" val="1501742095"/>
                  </a:ext>
                </a:extLst>
              </a:tr>
              <a:tr h="508029">
                <a:tc>
                  <a:txBody>
                    <a:bodyPr/>
                    <a:lstStyle/>
                    <a:p>
                      <a:r>
                        <a:rPr lang="en-US" dirty="0"/>
                        <a:t>7</a:t>
                      </a:r>
                    </a:p>
                  </a:txBody>
                  <a:tcPr/>
                </a:tc>
                <a:tc>
                  <a:txBody>
                    <a:bodyPr/>
                    <a:lstStyle/>
                    <a:p>
                      <a:r>
                        <a:rPr lang="en-US" dirty="0" err="1"/>
                        <a:t>Đảo</a:t>
                      </a:r>
                      <a:r>
                        <a:rPr lang="en-US" baseline="0" dirty="0"/>
                        <a:t> </a:t>
                      </a:r>
                      <a:r>
                        <a:rPr lang="en-US" baseline="0" dirty="0" err="1"/>
                        <a:t>thứ</a:t>
                      </a:r>
                      <a:r>
                        <a:rPr lang="en-US" baseline="0" dirty="0"/>
                        <a:t> </a:t>
                      </a:r>
                      <a:r>
                        <a:rPr lang="en-US" baseline="0" dirty="0" err="1"/>
                        <a:t>tự</a:t>
                      </a:r>
                      <a:r>
                        <a:rPr lang="en-US" baseline="0" dirty="0"/>
                        <a:t> </a:t>
                      </a:r>
                      <a:r>
                        <a:rPr lang="en-US" baseline="0" dirty="0" err="1"/>
                        <a:t>câu</a:t>
                      </a:r>
                      <a:r>
                        <a:rPr lang="en-US" baseline="0" dirty="0"/>
                        <a:t> </a:t>
                      </a:r>
                      <a:r>
                        <a:rPr lang="en-US" baseline="0" dirty="0" err="1"/>
                        <a:t>hỏi</a:t>
                      </a:r>
                      <a:endParaRPr lang="en-US" dirty="0"/>
                    </a:p>
                  </a:txBody>
                  <a:tcPr/>
                </a:tc>
                <a:extLst>
                  <a:ext uri="{0D108BD9-81ED-4DB2-BD59-A6C34878D82A}">
                    <a16:rowId xmlns:a16="http://schemas.microsoft.com/office/drawing/2014/main" val="1219304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6282251"/>
              </p:ext>
            </p:extLst>
          </p:nvPr>
        </p:nvGraphicFramePr>
        <p:xfrm>
          <a:off x="1199107" y="5698628"/>
          <a:ext cx="8947150" cy="370840"/>
        </p:xfrm>
        <a:graphic>
          <a:graphicData uri="http://schemas.openxmlformats.org/drawingml/2006/table">
            <a:tbl>
              <a:tblPr firstRow="1" bandRow="1">
                <a:tableStyleId>{5C22544A-7EE6-4342-B048-85BDC9FD1C3A}</a:tableStyleId>
              </a:tblPr>
              <a:tblGrid>
                <a:gridCol w="629693">
                  <a:extLst>
                    <a:ext uri="{9D8B030D-6E8A-4147-A177-3AD203B41FA5}">
                      <a16:colId xmlns:a16="http://schemas.microsoft.com/office/drawing/2014/main" val="2534941182"/>
                    </a:ext>
                  </a:extLst>
                </a:gridCol>
                <a:gridCol w="8317457">
                  <a:extLst>
                    <a:ext uri="{9D8B030D-6E8A-4147-A177-3AD203B41FA5}">
                      <a16:colId xmlns:a16="http://schemas.microsoft.com/office/drawing/2014/main" val="3359300502"/>
                    </a:ext>
                  </a:extLst>
                </a:gridCol>
              </a:tblGrid>
              <a:tr h="370840">
                <a:tc>
                  <a:txBody>
                    <a:bodyPr/>
                    <a:lstStyle/>
                    <a:p>
                      <a:r>
                        <a:rPr lang="en-US" dirty="0"/>
                        <a:t>8</a:t>
                      </a:r>
                    </a:p>
                  </a:txBody>
                  <a:tcPr/>
                </a:tc>
                <a:tc>
                  <a:txBody>
                    <a:bodyPr/>
                    <a:lstStyle/>
                    <a:p>
                      <a:r>
                        <a:rPr lang="en-US" dirty="0" err="1"/>
                        <a:t>Thêm</a:t>
                      </a:r>
                      <a:r>
                        <a:rPr lang="en-US" baseline="0" dirty="0"/>
                        <a:t>, </a:t>
                      </a:r>
                      <a:r>
                        <a:rPr lang="en-US" baseline="0" dirty="0" err="1"/>
                        <a:t>xoá</a:t>
                      </a:r>
                      <a:r>
                        <a:rPr lang="en-US" baseline="0" dirty="0"/>
                        <a:t> </a:t>
                      </a:r>
                      <a:r>
                        <a:rPr lang="en-US" baseline="0" dirty="0" err="1"/>
                        <a:t>giáo</a:t>
                      </a:r>
                      <a:r>
                        <a:rPr lang="en-US" baseline="0" dirty="0"/>
                        <a:t> </a:t>
                      </a:r>
                      <a:r>
                        <a:rPr lang="en-US" baseline="0" dirty="0" err="1"/>
                        <a:t>viên</a:t>
                      </a:r>
                      <a:r>
                        <a:rPr lang="en-US" baseline="0" dirty="0"/>
                        <a:t>/</a:t>
                      </a:r>
                      <a:r>
                        <a:rPr lang="en-US" baseline="0" dirty="0" err="1"/>
                        <a:t>sinh</a:t>
                      </a:r>
                      <a:r>
                        <a:rPr lang="en-US" baseline="0" dirty="0"/>
                        <a:t> </a:t>
                      </a:r>
                      <a:r>
                        <a:rPr lang="en-US" baseline="0" dirty="0" err="1"/>
                        <a:t>viên</a:t>
                      </a:r>
                      <a:endParaRPr lang="en-US" dirty="0"/>
                    </a:p>
                  </a:txBody>
                  <a:tcPr/>
                </a:tc>
                <a:extLst>
                  <a:ext uri="{0D108BD9-81ED-4DB2-BD59-A6C34878D82A}">
                    <a16:rowId xmlns:a16="http://schemas.microsoft.com/office/drawing/2014/main" val="426944381"/>
                  </a:ext>
                </a:extLst>
              </a:tr>
            </a:tbl>
          </a:graphicData>
        </a:graphic>
      </p:graphicFrame>
      <p:sp>
        <p:nvSpPr>
          <p:cNvPr id="7" name="TextBox 6"/>
          <p:cNvSpPr txBox="1"/>
          <p:nvPr/>
        </p:nvSpPr>
        <p:spPr>
          <a:xfrm>
            <a:off x="1062446" y="1010252"/>
            <a:ext cx="6514012" cy="477054"/>
          </a:xfrm>
          <a:prstGeom prst="rect">
            <a:avLst/>
          </a:prstGeom>
          <a:noFill/>
        </p:spPr>
        <p:txBody>
          <a:bodyPr wrap="square" rtlCol="0">
            <a:spAutoFit/>
          </a:bodyPr>
          <a:lstStyle/>
          <a:p>
            <a:r>
              <a:rPr lang="en-US" sz="2500" dirty="0" err="1">
                <a:solidFill>
                  <a:srgbClr val="FFFF00"/>
                </a:solidFill>
              </a:rPr>
              <a:t>Danh</a:t>
            </a:r>
            <a:r>
              <a:rPr lang="en-US" sz="2500" dirty="0">
                <a:solidFill>
                  <a:srgbClr val="FFFF00"/>
                </a:solidFill>
              </a:rPr>
              <a:t> </a:t>
            </a:r>
            <a:r>
              <a:rPr lang="en-US" sz="2500" dirty="0" err="1">
                <a:solidFill>
                  <a:srgbClr val="FFFF00"/>
                </a:solidFill>
              </a:rPr>
              <a:t>sách</a:t>
            </a:r>
            <a:r>
              <a:rPr lang="en-US" sz="2500" dirty="0">
                <a:solidFill>
                  <a:srgbClr val="FFFF00"/>
                </a:solidFill>
              </a:rPr>
              <a:t> User</a:t>
            </a:r>
          </a:p>
        </p:txBody>
      </p:sp>
    </p:spTree>
    <p:extLst>
      <p:ext uri="{BB962C8B-B14F-4D97-AF65-F5344CB8AC3E}">
        <p14:creationId xmlns:p14="http://schemas.microsoft.com/office/powerpoint/2010/main" val="209442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D3B8-711F-2793-8EBC-EDF7C9B45C0A}"/>
              </a:ext>
            </a:extLst>
          </p:cNvPr>
          <p:cNvSpPr>
            <a:spLocks noGrp="1"/>
          </p:cNvSpPr>
          <p:nvPr>
            <p:ph type="title"/>
          </p:nvPr>
        </p:nvSpPr>
        <p:spPr/>
        <p:txBody>
          <a:bodyPr/>
          <a:lstStyle/>
          <a:p>
            <a:r>
              <a:rPr lang="vi-VN" dirty="0"/>
              <a:t>Đặc tả chi tiết từng chức năng</a:t>
            </a:r>
            <a:endParaRPr lang="en-US" dirty="0"/>
          </a:p>
        </p:txBody>
      </p:sp>
      <p:pic>
        <p:nvPicPr>
          <p:cNvPr id="6" name="Content Placeholder 5"/>
          <p:cNvPicPr>
            <a:picLocks noGrp="1" noChangeAspect="1"/>
          </p:cNvPicPr>
          <p:nvPr>
            <p:ph idx="1"/>
          </p:nvPr>
        </p:nvPicPr>
        <p:blipFill>
          <a:blip r:embed="rId2"/>
          <a:stretch>
            <a:fillRect/>
          </a:stretch>
        </p:blipFill>
        <p:spPr>
          <a:xfrm>
            <a:off x="748937" y="1332411"/>
            <a:ext cx="9509760" cy="5120640"/>
          </a:xfrm>
          <a:prstGeom prst="rect">
            <a:avLst/>
          </a:prstGeom>
        </p:spPr>
      </p:pic>
    </p:spTree>
    <p:extLst>
      <p:ext uri="{BB962C8B-B14F-4D97-AF65-F5344CB8AC3E}">
        <p14:creationId xmlns:p14="http://schemas.microsoft.com/office/powerpoint/2010/main" val="3821964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01190" y="896983"/>
            <a:ext cx="8855690" cy="5024846"/>
          </a:xfrm>
          <a:prstGeom prst="rect">
            <a:avLst/>
          </a:prstGeom>
        </p:spPr>
      </p:pic>
    </p:spTree>
    <p:extLst>
      <p:ext uri="{BB962C8B-B14F-4D97-AF65-F5344CB8AC3E}">
        <p14:creationId xmlns:p14="http://schemas.microsoft.com/office/powerpoint/2010/main" val="98267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89008143"/>
              </p:ext>
            </p:extLst>
          </p:nvPr>
        </p:nvGraphicFramePr>
        <p:xfrm>
          <a:off x="844731" y="1018902"/>
          <a:ext cx="9327652" cy="4823465"/>
        </p:xfrm>
        <a:graphic>
          <a:graphicData uri="http://schemas.openxmlformats.org/drawingml/2006/table">
            <a:tbl>
              <a:tblPr firstRow="1" firstCol="1" bandRow="1">
                <a:tableStyleId>{5C22544A-7EE6-4342-B048-85BDC9FD1C3A}</a:tableStyleId>
              </a:tblPr>
              <a:tblGrid>
                <a:gridCol w="3204755">
                  <a:extLst>
                    <a:ext uri="{9D8B030D-6E8A-4147-A177-3AD203B41FA5}">
                      <a16:colId xmlns:a16="http://schemas.microsoft.com/office/drawing/2014/main" val="1752326335"/>
                    </a:ext>
                  </a:extLst>
                </a:gridCol>
                <a:gridCol w="6122897">
                  <a:extLst>
                    <a:ext uri="{9D8B030D-6E8A-4147-A177-3AD203B41FA5}">
                      <a16:colId xmlns:a16="http://schemas.microsoft.com/office/drawing/2014/main" val="3222694464"/>
                    </a:ext>
                  </a:extLst>
                </a:gridCol>
              </a:tblGrid>
              <a:tr h="452847">
                <a:tc>
                  <a:txBody>
                    <a:bodyPr/>
                    <a:lstStyle/>
                    <a:p>
                      <a:pPr algn="just">
                        <a:lnSpc>
                          <a:spcPct val="150000"/>
                        </a:lnSpc>
                      </a:pPr>
                      <a:r>
                        <a:rPr lang="en-US" sz="1700" dirty="0" err="1">
                          <a:effectLst/>
                        </a:rPr>
                        <a:t>Tên</a:t>
                      </a:r>
                      <a:r>
                        <a:rPr lang="en-US" sz="1700" dirty="0">
                          <a:effectLst/>
                        </a:rPr>
                        <a:t> </a:t>
                      </a:r>
                      <a:r>
                        <a:rPr lang="en-US" sz="1700" dirty="0" err="1">
                          <a:effectLst/>
                        </a:rPr>
                        <a:t>chức</a:t>
                      </a:r>
                      <a:r>
                        <a:rPr lang="en-US" sz="1700" dirty="0">
                          <a:effectLst/>
                        </a:rPr>
                        <a:t> </a:t>
                      </a:r>
                      <a:r>
                        <a:rPr lang="en-US" sz="1700" dirty="0" err="1">
                          <a:effectLst/>
                        </a:rPr>
                        <a:t>năng</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tc>
                  <a:txBody>
                    <a:bodyPr/>
                    <a:lstStyle/>
                    <a:p>
                      <a:pPr algn="just">
                        <a:lnSpc>
                          <a:spcPct val="150000"/>
                        </a:lnSpc>
                      </a:pPr>
                      <a:r>
                        <a:rPr lang="en-US" sz="1700" dirty="0" err="1">
                          <a:effectLst/>
                        </a:rPr>
                        <a:t>Đăng</a:t>
                      </a:r>
                      <a:r>
                        <a:rPr lang="en-US" sz="1700" dirty="0">
                          <a:effectLst/>
                        </a:rPr>
                        <a:t> </a:t>
                      </a:r>
                      <a:r>
                        <a:rPr lang="en-US" sz="1700" dirty="0" err="1">
                          <a:effectLst/>
                        </a:rPr>
                        <a:t>xuất</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extLst>
                  <a:ext uri="{0D108BD9-81ED-4DB2-BD59-A6C34878D82A}">
                    <a16:rowId xmlns:a16="http://schemas.microsoft.com/office/drawing/2014/main" val="2232919655"/>
                  </a:ext>
                </a:extLst>
              </a:tr>
              <a:tr h="737505">
                <a:tc>
                  <a:txBody>
                    <a:bodyPr/>
                    <a:lstStyle/>
                    <a:p>
                      <a:pPr algn="just">
                        <a:lnSpc>
                          <a:spcPct val="150000"/>
                        </a:lnSpc>
                      </a:pPr>
                      <a:r>
                        <a:rPr lang="en-US" sz="1700" dirty="0" err="1">
                          <a:effectLst/>
                        </a:rPr>
                        <a:t>Tóm</a:t>
                      </a:r>
                      <a:r>
                        <a:rPr lang="en-US" sz="1700" dirty="0">
                          <a:effectLst/>
                        </a:rPr>
                        <a:t> </a:t>
                      </a:r>
                      <a:r>
                        <a:rPr lang="en-US" sz="1700" dirty="0" err="1">
                          <a:effectLst/>
                        </a:rPr>
                        <a:t>tắt</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tc>
                  <a:txBody>
                    <a:bodyPr/>
                    <a:lstStyle/>
                    <a:p>
                      <a:pPr algn="just">
                        <a:lnSpc>
                          <a:spcPct val="150000"/>
                        </a:lnSpc>
                      </a:pPr>
                      <a:r>
                        <a:rPr lang="en-US" sz="1700" dirty="0" err="1">
                          <a:effectLst/>
                        </a:rPr>
                        <a:t>Chức</a:t>
                      </a:r>
                      <a:r>
                        <a:rPr lang="en-US" sz="1700" dirty="0">
                          <a:effectLst/>
                        </a:rPr>
                        <a:t> </a:t>
                      </a:r>
                      <a:r>
                        <a:rPr lang="en-US" sz="1700" dirty="0" err="1">
                          <a:effectLst/>
                        </a:rPr>
                        <a:t>năng</a:t>
                      </a:r>
                      <a:r>
                        <a:rPr lang="en-US" sz="1700" dirty="0">
                          <a:effectLst/>
                        </a:rPr>
                        <a:t> </a:t>
                      </a:r>
                      <a:r>
                        <a:rPr lang="en-US" sz="1700" dirty="0" err="1">
                          <a:effectLst/>
                        </a:rPr>
                        <a:t>đăng</a:t>
                      </a:r>
                      <a:r>
                        <a:rPr lang="en-US" sz="1700" dirty="0">
                          <a:effectLst/>
                        </a:rPr>
                        <a:t> </a:t>
                      </a:r>
                      <a:r>
                        <a:rPr lang="en-US" sz="1700" dirty="0" err="1">
                          <a:effectLst/>
                        </a:rPr>
                        <a:t>xuất</a:t>
                      </a:r>
                      <a:r>
                        <a:rPr lang="en-US" sz="1700" dirty="0">
                          <a:effectLst/>
                        </a:rPr>
                        <a:t> </a:t>
                      </a:r>
                      <a:r>
                        <a:rPr lang="en-US" sz="1700" dirty="0" err="1">
                          <a:effectLst/>
                        </a:rPr>
                        <a:t>ra</a:t>
                      </a:r>
                      <a:r>
                        <a:rPr lang="en-US" sz="1700" dirty="0">
                          <a:effectLst/>
                        </a:rPr>
                        <a:t> </a:t>
                      </a:r>
                      <a:r>
                        <a:rPr lang="en-US" sz="1700" dirty="0" err="1">
                          <a:effectLst/>
                        </a:rPr>
                        <a:t>hệ</a:t>
                      </a:r>
                      <a:r>
                        <a:rPr lang="en-US" sz="1700" dirty="0">
                          <a:effectLst/>
                        </a:rPr>
                        <a:t> </a:t>
                      </a:r>
                      <a:r>
                        <a:rPr lang="en-US" sz="1700" dirty="0" err="1">
                          <a:effectLst/>
                        </a:rPr>
                        <a:t>thống</a:t>
                      </a:r>
                      <a:r>
                        <a:rPr lang="en-US" sz="1700" dirty="0">
                          <a:effectLst/>
                        </a:rPr>
                        <a:t>.</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extLst>
                  <a:ext uri="{0D108BD9-81ED-4DB2-BD59-A6C34878D82A}">
                    <a16:rowId xmlns:a16="http://schemas.microsoft.com/office/drawing/2014/main" val="1642803986"/>
                  </a:ext>
                </a:extLst>
              </a:tr>
              <a:tr h="1059184">
                <a:tc>
                  <a:txBody>
                    <a:bodyPr/>
                    <a:lstStyle/>
                    <a:p>
                      <a:pPr algn="just">
                        <a:lnSpc>
                          <a:spcPct val="150000"/>
                        </a:lnSpc>
                      </a:pPr>
                      <a:r>
                        <a:rPr lang="en-US" sz="1700" dirty="0" err="1">
                          <a:effectLst/>
                        </a:rPr>
                        <a:t>Dòng</a:t>
                      </a:r>
                      <a:r>
                        <a:rPr lang="en-US" sz="1700" dirty="0">
                          <a:effectLst/>
                        </a:rPr>
                        <a:t> </a:t>
                      </a:r>
                      <a:r>
                        <a:rPr lang="en-US" sz="1700" dirty="0" err="1">
                          <a:effectLst/>
                        </a:rPr>
                        <a:t>sự</a:t>
                      </a:r>
                      <a:r>
                        <a:rPr lang="en-US" sz="1700" dirty="0">
                          <a:effectLst/>
                        </a:rPr>
                        <a:t> </a:t>
                      </a:r>
                      <a:r>
                        <a:rPr lang="en-US" sz="1700" dirty="0" err="1">
                          <a:effectLst/>
                        </a:rPr>
                        <a:t>kiện</a:t>
                      </a:r>
                      <a:r>
                        <a:rPr lang="en-US" sz="1700" dirty="0">
                          <a:effectLst/>
                        </a:rPr>
                        <a:t> </a:t>
                      </a:r>
                      <a:r>
                        <a:rPr lang="en-US" sz="1700" dirty="0" err="1">
                          <a:effectLst/>
                        </a:rPr>
                        <a:t>chính</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tc>
                  <a:txBody>
                    <a:bodyPr/>
                    <a:lstStyle/>
                    <a:p>
                      <a:pPr algn="just">
                        <a:lnSpc>
                          <a:spcPct val="150000"/>
                        </a:lnSpc>
                      </a:pPr>
                      <a:r>
                        <a:rPr lang="en-US" sz="1700" dirty="0">
                          <a:effectLst/>
                        </a:rPr>
                        <a:t>1. </a:t>
                      </a:r>
                      <a:r>
                        <a:rPr lang="en-US" sz="1700" dirty="0" err="1">
                          <a:effectLst/>
                        </a:rPr>
                        <a:t>Người</a:t>
                      </a:r>
                      <a:r>
                        <a:rPr lang="en-US" sz="1700" dirty="0">
                          <a:effectLst/>
                        </a:rPr>
                        <a:t> </a:t>
                      </a:r>
                      <a:r>
                        <a:rPr lang="en-US" sz="1700" dirty="0" err="1">
                          <a:effectLst/>
                        </a:rPr>
                        <a:t>dùng</a:t>
                      </a:r>
                      <a:r>
                        <a:rPr lang="en-US" sz="1700" dirty="0">
                          <a:effectLst/>
                        </a:rPr>
                        <a:t> </a:t>
                      </a:r>
                      <a:r>
                        <a:rPr lang="en-US" sz="1700" dirty="0" err="1">
                          <a:effectLst/>
                        </a:rPr>
                        <a:t>nhấn</a:t>
                      </a:r>
                      <a:r>
                        <a:rPr lang="en-US" sz="1700" dirty="0">
                          <a:effectLst/>
                        </a:rPr>
                        <a:t> </a:t>
                      </a:r>
                      <a:r>
                        <a:rPr lang="en-US" sz="1700" dirty="0" err="1">
                          <a:effectLst/>
                        </a:rPr>
                        <a:t>vào</a:t>
                      </a:r>
                      <a:r>
                        <a:rPr lang="en-US" sz="1700" dirty="0">
                          <a:effectLst/>
                        </a:rPr>
                        <a:t> </a:t>
                      </a:r>
                      <a:r>
                        <a:rPr lang="en-US" sz="1700" dirty="0" err="1">
                          <a:effectLst/>
                        </a:rPr>
                        <a:t>Đăng</a:t>
                      </a:r>
                      <a:r>
                        <a:rPr lang="en-US" sz="1700" dirty="0">
                          <a:effectLst/>
                        </a:rPr>
                        <a:t> </a:t>
                      </a:r>
                      <a:r>
                        <a:rPr lang="en-US" sz="1700" dirty="0" err="1">
                          <a:effectLst/>
                        </a:rPr>
                        <a:t>xuất</a:t>
                      </a:r>
                      <a:endParaRPr lang="en-US" sz="1700" dirty="0">
                        <a:effectLst/>
                      </a:endParaRPr>
                    </a:p>
                    <a:p>
                      <a:pPr algn="just">
                        <a:lnSpc>
                          <a:spcPct val="150000"/>
                        </a:lnSpc>
                      </a:pPr>
                      <a:r>
                        <a:rPr lang="en-US" sz="1700" dirty="0">
                          <a:effectLst/>
                        </a:rPr>
                        <a:t>2. </a:t>
                      </a:r>
                      <a:r>
                        <a:rPr lang="en-US" sz="1700" dirty="0" err="1">
                          <a:effectLst/>
                        </a:rPr>
                        <a:t>Hệ</a:t>
                      </a:r>
                      <a:r>
                        <a:rPr lang="en-US" sz="1700" dirty="0">
                          <a:effectLst/>
                        </a:rPr>
                        <a:t> </a:t>
                      </a:r>
                      <a:r>
                        <a:rPr lang="en-US" sz="1700" dirty="0" err="1">
                          <a:effectLst/>
                        </a:rPr>
                        <a:t>thống</a:t>
                      </a:r>
                      <a:r>
                        <a:rPr lang="en-US" sz="1700" dirty="0">
                          <a:effectLst/>
                        </a:rPr>
                        <a:t> </a:t>
                      </a:r>
                      <a:r>
                        <a:rPr lang="en-US" sz="1700" dirty="0" err="1">
                          <a:effectLst/>
                        </a:rPr>
                        <a:t>đăng</a:t>
                      </a:r>
                      <a:r>
                        <a:rPr lang="en-US" sz="1700" dirty="0">
                          <a:effectLst/>
                        </a:rPr>
                        <a:t> </a:t>
                      </a:r>
                      <a:r>
                        <a:rPr lang="en-US" sz="1700" dirty="0" err="1">
                          <a:effectLst/>
                        </a:rPr>
                        <a:t>xuất</a:t>
                      </a:r>
                      <a:r>
                        <a:rPr lang="en-US" sz="1700" dirty="0">
                          <a:effectLst/>
                        </a:rPr>
                        <a:t> </a:t>
                      </a:r>
                      <a:r>
                        <a:rPr lang="en-US" sz="1700" dirty="0" err="1">
                          <a:effectLst/>
                        </a:rPr>
                        <a:t>và</a:t>
                      </a:r>
                      <a:r>
                        <a:rPr lang="en-US" sz="1700" dirty="0">
                          <a:effectLst/>
                        </a:rPr>
                        <a:t> </a:t>
                      </a:r>
                      <a:r>
                        <a:rPr lang="en-US" sz="1700" dirty="0" err="1">
                          <a:effectLst/>
                        </a:rPr>
                        <a:t>trở</a:t>
                      </a:r>
                      <a:r>
                        <a:rPr lang="en-US" sz="1700" dirty="0">
                          <a:effectLst/>
                        </a:rPr>
                        <a:t> </a:t>
                      </a:r>
                      <a:r>
                        <a:rPr lang="en-US" sz="1700" dirty="0" err="1">
                          <a:effectLst/>
                        </a:rPr>
                        <a:t>về</a:t>
                      </a:r>
                      <a:r>
                        <a:rPr lang="en-US" sz="1700" dirty="0">
                          <a:effectLst/>
                        </a:rPr>
                        <a:t> </a:t>
                      </a:r>
                      <a:r>
                        <a:rPr lang="en-US" sz="1700" dirty="0" err="1">
                          <a:effectLst/>
                        </a:rPr>
                        <a:t>màn</a:t>
                      </a:r>
                      <a:r>
                        <a:rPr lang="en-US" sz="1700" dirty="0">
                          <a:effectLst/>
                        </a:rPr>
                        <a:t> </a:t>
                      </a:r>
                      <a:r>
                        <a:rPr lang="en-US" sz="1700" dirty="0" err="1">
                          <a:effectLst/>
                        </a:rPr>
                        <a:t>hình</a:t>
                      </a:r>
                      <a:r>
                        <a:rPr lang="en-US" sz="1700" dirty="0">
                          <a:effectLst/>
                        </a:rPr>
                        <a:t> </a:t>
                      </a:r>
                      <a:r>
                        <a:rPr lang="en-US" sz="1700" dirty="0" err="1">
                          <a:effectLst/>
                        </a:rPr>
                        <a:t>chính</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extLst>
                  <a:ext uri="{0D108BD9-81ED-4DB2-BD59-A6C34878D82A}">
                    <a16:rowId xmlns:a16="http://schemas.microsoft.com/office/drawing/2014/main" val="2457464656"/>
                  </a:ext>
                </a:extLst>
              </a:tr>
              <a:tr h="737505">
                <a:tc>
                  <a:txBody>
                    <a:bodyPr/>
                    <a:lstStyle/>
                    <a:p>
                      <a:pPr algn="just">
                        <a:lnSpc>
                          <a:spcPct val="150000"/>
                        </a:lnSpc>
                      </a:pPr>
                      <a:r>
                        <a:rPr lang="en-US" sz="1700">
                          <a:effectLst/>
                        </a:rPr>
                        <a:t>Dòng sự kiện khác</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tc>
                  <a:txBody>
                    <a:bodyPr/>
                    <a:lstStyle/>
                    <a:p>
                      <a:pPr algn="just">
                        <a:lnSpc>
                          <a:spcPct val="150000"/>
                        </a:lnSpc>
                      </a:pPr>
                      <a:r>
                        <a:rPr lang="en-US" sz="1700" dirty="0" err="1">
                          <a:effectLst/>
                        </a:rPr>
                        <a:t>Không</a:t>
                      </a:r>
                      <a:r>
                        <a:rPr lang="en-US" sz="1700" dirty="0">
                          <a:effectLst/>
                        </a:rPr>
                        <a:t> </a:t>
                      </a:r>
                      <a:r>
                        <a:rPr lang="en-US" sz="1700" dirty="0" err="1">
                          <a:effectLst/>
                        </a:rPr>
                        <a:t>có</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extLst>
                  <a:ext uri="{0D108BD9-81ED-4DB2-BD59-A6C34878D82A}">
                    <a16:rowId xmlns:a16="http://schemas.microsoft.com/office/drawing/2014/main" val="2304650922"/>
                  </a:ext>
                </a:extLst>
              </a:tr>
              <a:tr h="1059184">
                <a:tc>
                  <a:txBody>
                    <a:bodyPr/>
                    <a:lstStyle/>
                    <a:p>
                      <a:pPr algn="just">
                        <a:lnSpc>
                          <a:spcPct val="150000"/>
                        </a:lnSpc>
                      </a:pPr>
                      <a:r>
                        <a:rPr lang="en-US" sz="1700">
                          <a:effectLst/>
                        </a:rPr>
                        <a:t>Trạng thái hệ thống trước khi thực hiện use case</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tc>
                  <a:txBody>
                    <a:bodyPr/>
                    <a:lstStyle/>
                    <a:p>
                      <a:pPr algn="just">
                        <a:lnSpc>
                          <a:spcPct val="150000"/>
                        </a:lnSpc>
                      </a:pPr>
                      <a:r>
                        <a:rPr lang="en-US" sz="1700" dirty="0">
                          <a:effectLst/>
                        </a:rPr>
                        <a:t>Actor: </a:t>
                      </a:r>
                      <a:r>
                        <a:rPr lang="en-US" sz="1700" dirty="0" err="1">
                          <a:effectLst/>
                        </a:rPr>
                        <a:t>tất</a:t>
                      </a:r>
                      <a:r>
                        <a:rPr lang="en-US" sz="1700" dirty="0">
                          <a:effectLst/>
                        </a:rPr>
                        <a:t> </a:t>
                      </a:r>
                      <a:r>
                        <a:rPr lang="en-US" sz="1700" dirty="0" err="1">
                          <a:effectLst/>
                        </a:rPr>
                        <a:t>cả</a:t>
                      </a:r>
                      <a:r>
                        <a:rPr lang="en-US" sz="1700" dirty="0">
                          <a:effectLst/>
                        </a:rPr>
                        <a:t> </a:t>
                      </a:r>
                      <a:r>
                        <a:rPr lang="en-US" sz="1700" dirty="0" err="1">
                          <a:effectLst/>
                        </a:rPr>
                        <a:t>các</a:t>
                      </a:r>
                      <a:r>
                        <a:rPr lang="en-US" sz="1700" dirty="0">
                          <a:effectLst/>
                        </a:rPr>
                        <a:t> actor</a:t>
                      </a:r>
                    </a:p>
                    <a:p>
                      <a:pPr algn="just">
                        <a:lnSpc>
                          <a:spcPct val="150000"/>
                        </a:lnSpc>
                      </a:pPr>
                      <a:r>
                        <a:rPr lang="en-US" sz="1700" dirty="0" err="1">
                          <a:effectLst/>
                        </a:rPr>
                        <a:t>Điều</a:t>
                      </a:r>
                      <a:r>
                        <a:rPr lang="en-US" sz="1700" dirty="0">
                          <a:effectLst/>
                        </a:rPr>
                        <a:t> </a:t>
                      </a:r>
                      <a:r>
                        <a:rPr lang="en-US" sz="1700" dirty="0" err="1">
                          <a:effectLst/>
                        </a:rPr>
                        <a:t>kiện</a:t>
                      </a:r>
                      <a:r>
                        <a:rPr lang="en-US" sz="1700" dirty="0">
                          <a:effectLst/>
                        </a:rPr>
                        <a:t>: </a:t>
                      </a:r>
                      <a:r>
                        <a:rPr lang="en-US" sz="1700" dirty="0" err="1">
                          <a:effectLst/>
                        </a:rPr>
                        <a:t>người</a:t>
                      </a:r>
                      <a:r>
                        <a:rPr lang="en-US" sz="1700" dirty="0">
                          <a:effectLst/>
                        </a:rPr>
                        <a:t> </a:t>
                      </a:r>
                      <a:r>
                        <a:rPr lang="en-US" sz="1700" dirty="0" err="1">
                          <a:effectLst/>
                        </a:rPr>
                        <a:t>dùng</a:t>
                      </a:r>
                      <a:r>
                        <a:rPr lang="en-US" sz="1700" dirty="0">
                          <a:effectLst/>
                        </a:rPr>
                        <a:t> </a:t>
                      </a:r>
                      <a:r>
                        <a:rPr lang="en-US" sz="1700" dirty="0" err="1">
                          <a:effectLst/>
                        </a:rPr>
                        <a:t>đã</a:t>
                      </a:r>
                      <a:r>
                        <a:rPr lang="en-US" sz="1700" dirty="0">
                          <a:effectLst/>
                        </a:rPr>
                        <a:t> </a:t>
                      </a:r>
                      <a:r>
                        <a:rPr lang="en-US" sz="1700" dirty="0" err="1">
                          <a:effectLst/>
                        </a:rPr>
                        <a:t>đăng</a:t>
                      </a:r>
                      <a:r>
                        <a:rPr lang="en-US" sz="1700" dirty="0">
                          <a:effectLst/>
                        </a:rPr>
                        <a:t> </a:t>
                      </a:r>
                      <a:r>
                        <a:rPr lang="en-US" sz="1700" dirty="0" err="1">
                          <a:effectLst/>
                        </a:rPr>
                        <a:t>nhập</a:t>
                      </a:r>
                      <a:r>
                        <a:rPr lang="en-US" sz="1700" dirty="0">
                          <a:effectLst/>
                        </a:rPr>
                        <a:t> </a:t>
                      </a:r>
                      <a:r>
                        <a:rPr lang="en-US" sz="1700" dirty="0" err="1">
                          <a:effectLst/>
                        </a:rPr>
                        <a:t>hệ</a:t>
                      </a:r>
                      <a:r>
                        <a:rPr lang="en-US" sz="1700" dirty="0">
                          <a:effectLst/>
                        </a:rPr>
                        <a:t> </a:t>
                      </a:r>
                      <a:r>
                        <a:rPr lang="en-US" sz="1700" dirty="0" err="1">
                          <a:effectLst/>
                        </a:rPr>
                        <a:t>thống</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extLst>
                  <a:ext uri="{0D108BD9-81ED-4DB2-BD59-A6C34878D82A}">
                    <a16:rowId xmlns:a16="http://schemas.microsoft.com/office/drawing/2014/main" val="1069384163"/>
                  </a:ext>
                </a:extLst>
              </a:tr>
              <a:tr h="737505">
                <a:tc>
                  <a:txBody>
                    <a:bodyPr/>
                    <a:lstStyle/>
                    <a:p>
                      <a:pPr algn="just">
                        <a:lnSpc>
                          <a:spcPct val="150000"/>
                        </a:lnSpc>
                      </a:pPr>
                      <a:r>
                        <a:rPr lang="en-US" sz="1700" dirty="0" err="1">
                          <a:effectLst/>
                        </a:rPr>
                        <a:t>Trạng</a:t>
                      </a:r>
                      <a:r>
                        <a:rPr lang="en-US" sz="1700" dirty="0">
                          <a:effectLst/>
                        </a:rPr>
                        <a:t> </a:t>
                      </a:r>
                      <a:r>
                        <a:rPr lang="en-US" sz="1700" dirty="0" err="1">
                          <a:effectLst/>
                        </a:rPr>
                        <a:t>thái</a:t>
                      </a:r>
                      <a:r>
                        <a:rPr lang="en-US" sz="1700" dirty="0">
                          <a:effectLst/>
                        </a:rPr>
                        <a:t> </a:t>
                      </a:r>
                      <a:r>
                        <a:rPr lang="en-US" sz="1700" dirty="0" err="1">
                          <a:effectLst/>
                        </a:rPr>
                        <a:t>hệ</a:t>
                      </a:r>
                      <a:r>
                        <a:rPr lang="en-US" sz="1700" dirty="0">
                          <a:effectLst/>
                        </a:rPr>
                        <a:t> </a:t>
                      </a:r>
                      <a:r>
                        <a:rPr lang="en-US" sz="1700" dirty="0" err="1">
                          <a:effectLst/>
                        </a:rPr>
                        <a:t>thống</a:t>
                      </a:r>
                      <a:r>
                        <a:rPr lang="en-US" sz="1700" dirty="0">
                          <a:effectLst/>
                        </a:rPr>
                        <a:t> </a:t>
                      </a:r>
                      <a:r>
                        <a:rPr lang="en-US" sz="1700" dirty="0" err="1">
                          <a:effectLst/>
                        </a:rPr>
                        <a:t>sau</a:t>
                      </a:r>
                      <a:r>
                        <a:rPr lang="en-US" sz="1700" dirty="0">
                          <a:effectLst/>
                        </a:rPr>
                        <a:t> </a:t>
                      </a:r>
                      <a:r>
                        <a:rPr lang="en-US" sz="1700" dirty="0" err="1">
                          <a:effectLst/>
                        </a:rPr>
                        <a:t>khi</a:t>
                      </a:r>
                      <a:r>
                        <a:rPr lang="en-US" sz="1700" dirty="0">
                          <a:effectLst/>
                        </a:rPr>
                        <a:t> </a:t>
                      </a:r>
                      <a:r>
                        <a:rPr lang="en-US" sz="1700" dirty="0" err="1">
                          <a:effectLst/>
                        </a:rPr>
                        <a:t>thực</a:t>
                      </a:r>
                      <a:r>
                        <a:rPr lang="en-US" sz="1700" dirty="0">
                          <a:effectLst/>
                        </a:rPr>
                        <a:t> </a:t>
                      </a:r>
                      <a:r>
                        <a:rPr lang="en-US" sz="1700" dirty="0" err="1">
                          <a:effectLst/>
                        </a:rPr>
                        <a:t>hiện</a:t>
                      </a:r>
                      <a:r>
                        <a:rPr lang="en-US" sz="1700" dirty="0">
                          <a:effectLst/>
                        </a:rPr>
                        <a:t> use case</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tc>
                  <a:txBody>
                    <a:bodyPr/>
                    <a:lstStyle/>
                    <a:p>
                      <a:pPr algn="just">
                        <a:lnSpc>
                          <a:spcPct val="150000"/>
                        </a:lnSpc>
                      </a:pPr>
                      <a:r>
                        <a:rPr lang="en-US" sz="1700" dirty="0" err="1">
                          <a:effectLst/>
                        </a:rPr>
                        <a:t>Người</a:t>
                      </a:r>
                      <a:r>
                        <a:rPr lang="en-US" sz="1700" dirty="0">
                          <a:effectLst/>
                        </a:rPr>
                        <a:t> </a:t>
                      </a:r>
                      <a:r>
                        <a:rPr lang="en-US" sz="1700" dirty="0" err="1">
                          <a:effectLst/>
                        </a:rPr>
                        <a:t>dùng</a:t>
                      </a:r>
                      <a:r>
                        <a:rPr lang="en-US" sz="1700" dirty="0">
                          <a:effectLst/>
                        </a:rPr>
                        <a:t> </a:t>
                      </a:r>
                      <a:r>
                        <a:rPr lang="en-US" sz="1700" dirty="0" err="1">
                          <a:effectLst/>
                        </a:rPr>
                        <a:t>đăng</a:t>
                      </a:r>
                      <a:r>
                        <a:rPr lang="en-US" sz="1700" dirty="0">
                          <a:effectLst/>
                        </a:rPr>
                        <a:t> </a:t>
                      </a:r>
                      <a:r>
                        <a:rPr lang="en-US" sz="1700" dirty="0" err="1">
                          <a:effectLst/>
                        </a:rPr>
                        <a:t>xuất</a:t>
                      </a:r>
                      <a:r>
                        <a:rPr lang="en-US" sz="1700" dirty="0">
                          <a:effectLst/>
                        </a:rPr>
                        <a:t> </a:t>
                      </a:r>
                      <a:r>
                        <a:rPr lang="en-US" sz="1700" dirty="0" err="1">
                          <a:effectLst/>
                        </a:rPr>
                        <a:t>khỏi</a:t>
                      </a:r>
                      <a:r>
                        <a:rPr lang="en-US" sz="1700" dirty="0">
                          <a:effectLst/>
                        </a:rPr>
                        <a:t> </a:t>
                      </a:r>
                      <a:r>
                        <a:rPr lang="en-US" sz="1700" dirty="0" err="1">
                          <a:effectLst/>
                        </a:rPr>
                        <a:t>hệ</a:t>
                      </a:r>
                      <a:r>
                        <a:rPr lang="en-US" sz="1700" dirty="0">
                          <a:effectLst/>
                        </a:rPr>
                        <a:t> </a:t>
                      </a:r>
                      <a:r>
                        <a:rPr lang="en-US" sz="1700" dirty="0" err="1">
                          <a:effectLst/>
                        </a:rPr>
                        <a:t>thống</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4755" marR="84755" marT="0" marB="0"/>
                </a:tc>
                <a:extLst>
                  <a:ext uri="{0D108BD9-81ED-4DB2-BD59-A6C34878D82A}">
                    <a16:rowId xmlns:a16="http://schemas.microsoft.com/office/drawing/2014/main" val="3243205837"/>
                  </a:ext>
                </a:extLst>
              </a:tr>
            </a:tbl>
          </a:graphicData>
        </a:graphic>
      </p:graphicFrame>
    </p:spTree>
    <p:extLst>
      <p:ext uri="{BB962C8B-B14F-4D97-AF65-F5344CB8AC3E}">
        <p14:creationId xmlns:p14="http://schemas.microsoft.com/office/powerpoint/2010/main" val="381759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750941433"/>
              </p:ext>
            </p:extLst>
          </p:nvPr>
        </p:nvGraphicFramePr>
        <p:xfrm>
          <a:off x="896982" y="1018901"/>
          <a:ext cx="9327652" cy="5449116"/>
        </p:xfrm>
        <a:graphic>
          <a:graphicData uri="http://schemas.openxmlformats.org/drawingml/2006/table">
            <a:tbl>
              <a:tblPr firstRow="1" firstCol="1" bandRow="1">
                <a:tableStyleId>{5C22544A-7EE6-4342-B048-85BDC9FD1C3A}</a:tableStyleId>
              </a:tblPr>
              <a:tblGrid>
                <a:gridCol w="3204755">
                  <a:extLst>
                    <a:ext uri="{9D8B030D-6E8A-4147-A177-3AD203B41FA5}">
                      <a16:colId xmlns:a16="http://schemas.microsoft.com/office/drawing/2014/main" val="1752326335"/>
                    </a:ext>
                  </a:extLst>
                </a:gridCol>
                <a:gridCol w="6122897">
                  <a:extLst>
                    <a:ext uri="{9D8B030D-6E8A-4147-A177-3AD203B41FA5}">
                      <a16:colId xmlns:a16="http://schemas.microsoft.com/office/drawing/2014/main" val="3222694464"/>
                    </a:ext>
                  </a:extLst>
                </a:gridCol>
              </a:tblGrid>
              <a:tr h="478972">
                <a:tc>
                  <a:txBody>
                    <a:bodyPr/>
                    <a:lstStyle/>
                    <a:p>
                      <a:pPr algn="just">
                        <a:lnSpc>
                          <a:spcPct val="150000"/>
                        </a:lnSpc>
                      </a:pPr>
                      <a:r>
                        <a:rPr lang="en-US" sz="1500" b="1" cap="none" spc="0" dirty="0" err="1">
                          <a:solidFill>
                            <a:schemeClr val="tx1"/>
                          </a:solidFill>
                          <a:effectLst/>
                        </a:rPr>
                        <a:t>Tên</a:t>
                      </a:r>
                      <a:r>
                        <a:rPr lang="en-US" sz="1500" b="1" cap="none" spc="0" dirty="0">
                          <a:solidFill>
                            <a:schemeClr val="tx1"/>
                          </a:solidFill>
                          <a:effectLst/>
                        </a:rPr>
                        <a:t> </a:t>
                      </a:r>
                      <a:r>
                        <a:rPr lang="en-US" sz="1500" b="1" cap="none" spc="0" dirty="0" err="1">
                          <a:solidFill>
                            <a:schemeClr val="tx1"/>
                          </a:solidFill>
                          <a:effectLst/>
                        </a:rPr>
                        <a:t>chức</a:t>
                      </a:r>
                      <a:r>
                        <a:rPr lang="en-US" sz="1500" b="1" cap="none" spc="0" dirty="0">
                          <a:solidFill>
                            <a:schemeClr val="tx1"/>
                          </a:solidFill>
                          <a:effectLst/>
                        </a:rPr>
                        <a:t> </a:t>
                      </a:r>
                      <a:r>
                        <a:rPr lang="en-US" sz="1500" b="1" cap="none" spc="0" dirty="0" err="1">
                          <a:solidFill>
                            <a:schemeClr val="tx1"/>
                          </a:solidFill>
                          <a:effectLst/>
                        </a:rPr>
                        <a:t>năng</a:t>
                      </a:r>
                      <a:endParaRPr lang="en-US" sz="15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908" marR="50584" marT="17688" marB="132661" anchor="b"/>
                </a:tc>
                <a:tc>
                  <a:txBody>
                    <a:bodyPr/>
                    <a:lstStyle/>
                    <a:p>
                      <a:pPr algn="just">
                        <a:lnSpc>
                          <a:spcPct val="150000"/>
                        </a:lnSpc>
                      </a:pPr>
                      <a:r>
                        <a:rPr lang="en-US" sz="1500" b="1" cap="none" spc="0">
                          <a:solidFill>
                            <a:schemeClr val="tx1"/>
                          </a:solidFill>
                          <a:effectLst/>
                        </a:rPr>
                        <a:t>Xóa câu hỏi </a:t>
                      </a:r>
                      <a:endParaRPr lang="en-US" sz="15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908" marR="50584" marT="17688" marB="132661" anchor="b"/>
                </a:tc>
                <a:extLst>
                  <a:ext uri="{0D108BD9-81ED-4DB2-BD59-A6C34878D82A}">
                    <a16:rowId xmlns:a16="http://schemas.microsoft.com/office/drawing/2014/main" val="2232919655"/>
                  </a:ext>
                </a:extLst>
              </a:tr>
              <a:tr h="737505">
                <a:tc>
                  <a:txBody>
                    <a:bodyPr/>
                    <a:lstStyle/>
                    <a:p>
                      <a:pPr algn="just">
                        <a:lnSpc>
                          <a:spcPct val="150000"/>
                        </a:lnSpc>
                      </a:pPr>
                      <a:r>
                        <a:rPr lang="en-US" sz="1200" b="1" cap="none" spc="0" dirty="0" err="1">
                          <a:solidFill>
                            <a:schemeClr val="tx1"/>
                          </a:solidFill>
                          <a:effectLst/>
                          <a:latin typeface="+mj-lt"/>
                        </a:rPr>
                        <a:t>Tóm</a:t>
                      </a:r>
                      <a:r>
                        <a:rPr lang="en-US" sz="1200" b="1" cap="none" spc="0" dirty="0">
                          <a:solidFill>
                            <a:schemeClr val="tx1"/>
                          </a:solidFill>
                          <a:effectLst/>
                          <a:latin typeface="+mj-lt"/>
                        </a:rPr>
                        <a:t> </a:t>
                      </a:r>
                      <a:r>
                        <a:rPr lang="en-US" sz="1200" b="1" cap="none" spc="0" dirty="0" err="1">
                          <a:solidFill>
                            <a:schemeClr val="tx1"/>
                          </a:solidFill>
                          <a:effectLst/>
                          <a:latin typeface="+mj-lt"/>
                        </a:rPr>
                        <a:t>tắt</a:t>
                      </a:r>
                      <a:endParaRPr lang="en-US" sz="1200" b="1" cap="none" spc="0" dirty="0">
                        <a:solidFill>
                          <a:schemeClr val="tx1"/>
                        </a:solidFill>
                        <a:effectLst/>
                        <a:latin typeface="+mj-lt"/>
                        <a:ea typeface="Times New Roman" panose="02020603050405020304" pitchFamily="18" charset="0"/>
                        <a:cs typeface="Times New Roman" panose="02020603050405020304" pitchFamily="18" charset="0"/>
                      </a:endParaRPr>
                    </a:p>
                  </a:txBody>
                  <a:tcPr marL="61908" marR="50584" marT="17688" marB="132661"/>
                </a:tc>
                <a:tc>
                  <a:txBody>
                    <a:bodyPr/>
                    <a:lstStyle/>
                    <a:p>
                      <a:pPr algn="just">
                        <a:lnSpc>
                          <a:spcPct val="150000"/>
                        </a:lnSpc>
                      </a:pPr>
                      <a:r>
                        <a:rPr lang="en-US" sz="1200" cap="none" spc="0" dirty="0" err="1">
                          <a:solidFill>
                            <a:schemeClr val="bg1"/>
                          </a:solidFill>
                          <a:effectLst/>
                          <a:latin typeface="+mj-lt"/>
                        </a:rPr>
                        <a:t>Xóa</a:t>
                      </a:r>
                      <a:r>
                        <a:rPr lang="en-US" sz="1200" cap="none" spc="0" dirty="0">
                          <a:solidFill>
                            <a:schemeClr val="bg1"/>
                          </a:solidFill>
                          <a:effectLst/>
                          <a:latin typeface="+mj-lt"/>
                        </a:rPr>
                        <a:t> </a:t>
                      </a:r>
                      <a:r>
                        <a:rPr lang="en-US" sz="1200" cap="none" spc="0" dirty="0" err="1">
                          <a:solidFill>
                            <a:schemeClr val="bg1"/>
                          </a:solidFill>
                          <a:effectLst/>
                          <a:latin typeface="+mj-lt"/>
                        </a:rPr>
                        <a:t>câu</a:t>
                      </a:r>
                      <a:r>
                        <a:rPr lang="en-US" sz="1200" cap="none" spc="0" dirty="0">
                          <a:solidFill>
                            <a:schemeClr val="bg1"/>
                          </a:solidFill>
                          <a:effectLst/>
                          <a:latin typeface="+mj-lt"/>
                        </a:rPr>
                        <a:t> </a:t>
                      </a:r>
                      <a:r>
                        <a:rPr lang="en-US" sz="1200" cap="none" spc="0" dirty="0" err="1">
                          <a:solidFill>
                            <a:schemeClr val="bg1"/>
                          </a:solidFill>
                          <a:effectLst/>
                          <a:latin typeface="+mj-lt"/>
                        </a:rPr>
                        <a:t>hỏi</a:t>
                      </a:r>
                      <a:r>
                        <a:rPr lang="en-US" sz="1200" cap="none" spc="0" dirty="0">
                          <a:solidFill>
                            <a:schemeClr val="bg1"/>
                          </a:solidFill>
                          <a:effectLst/>
                          <a:latin typeface="+mj-lt"/>
                        </a:rPr>
                        <a:t> </a:t>
                      </a:r>
                      <a:r>
                        <a:rPr lang="en-US" sz="1200" cap="none" spc="0" dirty="0" err="1">
                          <a:solidFill>
                            <a:schemeClr val="bg1"/>
                          </a:solidFill>
                          <a:effectLst/>
                          <a:latin typeface="+mj-lt"/>
                        </a:rPr>
                        <a:t>trong</a:t>
                      </a:r>
                      <a:r>
                        <a:rPr lang="en-US" sz="1200" cap="none" spc="0" dirty="0">
                          <a:solidFill>
                            <a:schemeClr val="bg1"/>
                          </a:solidFill>
                          <a:effectLst/>
                          <a:latin typeface="+mj-lt"/>
                        </a:rPr>
                        <a:t> </a:t>
                      </a:r>
                      <a:r>
                        <a:rPr lang="en-US" sz="1200" cap="none" spc="0" dirty="0" err="1">
                          <a:solidFill>
                            <a:schemeClr val="bg1"/>
                          </a:solidFill>
                          <a:effectLst/>
                          <a:latin typeface="+mj-lt"/>
                        </a:rPr>
                        <a:t>hệ</a:t>
                      </a:r>
                      <a:r>
                        <a:rPr lang="en-US" sz="1200" cap="none" spc="0" dirty="0">
                          <a:solidFill>
                            <a:schemeClr val="bg1"/>
                          </a:solidFill>
                          <a:effectLst/>
                          <a:latin typeface="+mj-lt"/>
                        </a:rPr>
                        <a:t> </a:t>
                      </a:r>
                      <a:r>
                        <a:rPr lang="en-US" sz="1200" cap="none" spc="0" dirty="0" err="1">
                          <a:solidFill>
                            <a:schemeClr val="bg1"/>
                          </a:solidFill>
                          <a:effectLst/>
                          <a:latin typeface="+mj-lt"/>
                        </a:rPr>
                        <a:t>thống</a:t>
                      </a:r>
                      <a:r>
                        <a:rPr lang="en-US" sz="1200" cap="none" spc="0" dirty="0">
                          <a:solidFill>
                            <a:schemeClr val="bg1"/>
                          </a:solidFill>
                          <a:effectLst/>
                          <a:latin typeface="+mj-lt"/>
                        </a:rPr>
                        <a:t> </a:t>
                      </a:r>
                      <a:r>
                        <a:rPr lang="en-US" sz="1200" cap="none" spc="0" dirty="0" err="1">
                          <a:solidFill>
                            <a:schemeClr val="bg1"/>
                          </a:solidFill>
                          <a:effectLst/>
                          <a:latin typeface="+mj-lt"/>
                        </a:rPr>
                        <a:t>lưu</a:t>
                      </a:r>
                      <a:r>
                        <a:rPr lang="en-US" sz="1200" cap="none" spc="0" dirty="0">
                          <a:solidFill>
                            <a:schemeClr val="bg1"/>
                          </a:solidFill>
                          <a:effectLst/>
                          <a:latin typeface="+mj-lt"/>
                        </a:rPr>
                        <a:t> </a:t>
                      </a:r>
                      <a:r>
                        <a:rPr lang="en-US" sz="1200" cap="none" spc="0" dirty="0" err="1">
                          <a:solidFill>
                            <a:schemeClr val="bg1"/>
                          </a:solidFill>
                          <a:effectLst/>
                          <a:latin typeface="+mj-lt"/>
                        </a:rPr>
                        <a:t>rữ</a:t>
                      </a:r>
                      <a:endParaRPr lang="en-US" sz="1200" cap="none" spc="0" dirty="0">
                        <a:solidFill>
                          <a:schemeClr val="bg1"/>
                        </a:solidFill>
                        <a:effectLst/>
                        <a:latin typeface="+mj-lt"/>
                        <a:ea typeface="Times New Roman" panose="02020603050405020304" pitchFamily="18" charset="0"/>
                        <a:cs typeface="Times New Roman" panose="02020603050405020304" pitchFamily="18" charset="0"/>
                      </a:endParaRPr>
                    </a:p>
                  </a:txBody>
                  <a:tcPr marL="61908" marR="50584" marT="17688" marB="132661"/>
                </a:tc>
                <a:extLst>
                  <a:ext uri="{0D108BD9-81ED-4DB2-BD59-A6C34878D82A}">
                    <a16:rowId xmlns:a16="http://schemas.microsoft.com/office/drawing/2014/main" val="1642803986"/>
                  </a:ext>
                </a:extLst>
              </a:tr>
              <a:tr h="1059184">
                <a:tc>
                  <a:txBody>
                    <a:bodyPr/>
                    <a:lstStyle/>
                    <a:p>
                      <a:pPr algn="just">
                        <a:lnSpc>
                          <a:spcPct val="150000"/>
                        </a:lnSpc>
                      </a:pPr>
                      <a:r>
                        <a:rPr lang="en-US" sz="1200" b="1" cap="none" spc="0" dirty="0" err="1">
                          <a:solidFill>
                            <a:schemeClr val="tx1"/>
                          </a:solidFill>
                          <a:effectLst/>
                          <a:latin typeface="+mj-lt"/>
                        </a:rPr>
                        <a:t>Dòng</a:t>
                      </a:r>
                      <a:r>
                        <a:rPr lang="en-US" sz="1200" b="1" cap="none" spc="0" dirty="0">
                          <a:solidFill>
                            <a:schemeClr val="tx1"/>
                          </a:solidFill>
                          <a:effectLst/>
                          <a:latin typeface="+mj-lt"/>
                        </a:rPr>
                        <a:t> </a:t>
                      </a:r>
                      <a:r>
                        <a:rPr lang="en-US" sz="1200" b="1" cap="none" spc="0" dirty="0" err="1">
                          <a:solidFill>
                            <a:schemeClr val="tx1"/>
                          </a:solidFill>
                          <a:effectLst/>
                          <a:latin typeface="+mj-lt"/>
                        </a:rPr>
                        <a:t>sự</a:t>
                      </a:r>
                      <a:r>
                        <a:rPr lang="en-US" sz="1200" b="1" cap="none" spc="0" dirty="0">
                          <a:solidFill>
                            <a:schemeClr val="tx1"/>
                          </a:solidFill>
                          <a:effectLst/>
                          <a:latin typeface="+mj-lt"/>
                        </a:rPr>
                        <a:t> </a:t>
                      </a:r>
                      <a:r>
                        <a:rPr lang="en-US" sz="1200" b="1" cap="none" spc="0" dirty="0" err="1">
                          <a:solidFill>
                            <a:schemeClr val="tx1"/>
                          </a:solidFill>
                          <a:effectLst/>
                          <a:latin typeface="+mj-lt"/>
                        </a:rPr>
                        <a:t>kiện</a:t>
                      </a:r>
                      <a:r>
                        <a:rPr lang="en-US" sz="1200" b="1" cap="none" spc="0" dirty="0">
                          <a:solidFill>
                            <a:schemeClr val="tx1"/>
                          </a:solidFill>
                          <a:effectLst/>
                          <a:latin typeface="+mj-lt"/>
                        </a:rPr>
                        <a:t> </a:t>
                      </a:r>
                      <a:r>
                        <a:rPr lang="en-US" sz="1200" b="1" cap="none" spc="0" dirty="0" err="1">
                          <a:solidFill>
                            <a:schemeClr val="tx1"/>
                          </a:solidFill>
                          <a:effectLst/>
                          <a:latin typeface="+mj-lt"/>
                        </a:rPr>
                        <a:t>chính</a:t>
                      </a:r>
                      <a:endParaRPr lang="en-US" sz="1200" b="1" cap="none" spc="0" dirty="0">
                        <a:solidFill>
                          <a:schemeClr val="tx1"/>
                        </a:solidFill>
                        <a:effectLst/>
                        <a:latin typeface="+mj-lt"/>
                        <a:ea typeface="Times New Roman" panose="02020603050405020304" pitchFamily="18" charset="0"/>
                        <a:cs typeface="Times New Roman" panose="02020603050405020304" pitchFamily="18" charset="0"/>
                      </a:endParaRPr>
                    </a:p>
                  </a:txBody>
                  <a:tcPr marL="61908" marR="50584" marT="17688" marB="132661"/>
                </a:tc>
                <a:tc>
                  <a:txBody>
                    <a:bodyPr/>
                    <a:lstStyle/>
                    <a:p>
                      <a:pPr algn="just">
                        <a:lnSpc>
                          <a:spcPct val="150000"/>
                        </a:lnSpc>
                      </a:pPr>
                      <a:r>
                        <a:rPr lang="en-US" sz="1200" cap="none" spc="0" dirty="0">
                          <a:solidFill>
                            <a:schemeClr val="bg1"/>
                          </a:solidFill>
                          <a:effectLst/>
                          <a:latin typeface="+mj-lt"/>
                        </a:rPr>
                        <a:t>1. </a:t>
                      </a:r>
                      <a:r>
                        <a:rPr lang="en-US" sz="1200" cap="none" spc="0" dirty="0" err="1">
                          <a:solidFill>
                            <a:schemeClr val="bg1"/>
                          </a:solidFill>
                          <a:effectLst/>
                          <a:latin typeface="+mj-lt"/>
                        </a:rPr>
                        <a:t>Người</a:t>
                      </a:r>
                      <a:r>
                        <a:rPr lang="en-US" sz="1200" cap="none" spc="0" dirty="0">
                          <a:solidFill>
                            <a:schemeClr val="bg1"/>
                          </a:solidFill>
                          <a:effectLst/>
                          <a:latin typeface="+mj-lt"/>
                        </a:rPr>
                        <a:t> </a:t>
                      </a:r>
                      <a:r>
                        <a:rPr lang="en-US" sz="1200" cap="none" spc="0" dirty="0" err="1">
                          <a:solidFill>
                            <a:schemeClr val="bg1"/>
                          </a:solidFill>
                          <a:effectLst/>
                          <a:latin typeface="+mj-lt"/>
                        </a:rPr>
                        <a:t>dùng</a:t>
                      </a:r>
                      <a:r>
                        <a:rPr lang="en-US" sz="1200" cap="none" spc="0" dirty="0">
                          <a:solidFill>
                            <a:schemeClr val="bg1"/>
                          </a:solidFill>
                          <a:effectLst/>
                          <a:latin typeface="+mj-lt"/>
                        </a:rPr>
                        <a:t> </a:t>
                      </a:r>
                      <a:r>
                        <a:rPr lang="en-US" sz="1200" cap="none" spc="0" dirty="0" err="1">
                          <a:solidFill>
                            <a:schemeClr val="bg1"/>
                          </a:solidFill>
                          <a:effectLst/>
                          <a:latin typeface="+mj-lt"/>
                        </a:rPr>
                        <a:t>nhấn</a:t>
                      </a:r>
                      <a:r>
                        <a:rPr lang="en-US" sz="1200" cap="none" spc="0" dirty="0">
                          <a:solidFill>
                            <a:schemeClr val="bg1"/>
                          </a:solidFill>
                          <a:effectLst/>
                          <a:latin typeface="+mj-lt"/>
                        </a:rPr>
                        <a:t> </a:t>
                      </a:r>
                      <a:r>
                        <a:rPr lang="en-US" sz="1200" cap="none" spc="0" dirty="0" err="1">
                          <a:solidFill>
                            <a:schemeClr val="bg1"/>
                          </a:solidFill>
                          <a:effectLst/>
                          <a:latin typeface="+mj-lt"/>
                        </a:rPr>
                        <a:t>vào</a:t>
                      </a:r>
                      <a:r>
                        <a:rPr lang="en-US" sz="1200" cap="none" spc="0" dirty="0">
                          <a:solidFill>
                            <a:schemeClr val="bg1"/>
                          </a:solidFill>
                          <a:effectLst/>
                          <a:latin typeface="+mj-lt"/>
                        </a:rPr>
                        <a:t> </a:t>
                      </a:r>
                      <a:r>
                        <a:rPr lang="en-US" sz="1200" cap="none" spc="0" dirty="0" err="1">
                          <a:solidFill>
                            <a:schemeClr val="bg1"/>
                          </a:solidFill>
                          <a:effectLst/>
                          <a:latin typeface="+mj-lt"/>
                        </a:rPr>
                        <a:t>nút</a:t>
                      </a:r>
                      <a:r>
                        <a:rPr lang="en-US" sz="1200" cap="none" spc="0" dirty="0">
                          <a:solidFill>
                            <a:schemeClr val="bg1"/>
                          </a:solidFill>
                          <a:effectLst/>
                          <a:latin typeface="+mj-lt"/>
                        </a:rPr>
                        <a:t> </a:t>
                      </a:r>
                      <a:r>
                        <a:rPr lang="en-US" sz="1200" cap="none" spc="0" dirty="0" err="1">
                          <a:solidFill>
                            <a:schemeClr val="bg1"/>
                          </a:solidFill>
                          <a:effectLst/>
                          <a:latin typeface="+mj-lt"/>
                        </a:rPr>
                        <a:t>xóa</a:t>
                      </a:r>
                      <a:r>
                        <a:rPr lang="en-US" sz="1200" cap="none" spc="0" dirty="0">
                          <a:solidFill>
                            <a:schemeClr val="bg1"/>
                          </a:solidFill>
                          <a:effectLst/>
                          <a:latin typeface="+mj-lt"/>
                        </a:rPr>
                        <a:t> </a:t>
                      </a:r>
                      <a:r>
                        <a:rPr lang="en-US" sz="1200" cap="none" spc="0" dirty="0" err="1">
                          <a:solidFill>
                            <a:schemeClr val="bg1"/>
                          </a:solidFill>
                          <a:effectLst/>
                          <a:latin typeface="+mj-lt"/>
                        </a:rPr>
                        <a:t>của</a:t>
                      </a:r>
                      <a:r>
                        <a:rPr lang="en-US" sz="1200" cap="none" spc="0" dirty="0">
                          <a:solidFill>
                            <a:schemeClr val="bg1"/>
                          </a:solidFill>
                          <a:effectLst/>
                          <a:latin typeface="+mj-lt"/>
                        </a:rPr>
                        <a:t> </a:t>
                      </a:r>
                      <a:r>
                        <a:rPr lang="en-US" sz="1200" cap="none" spc="0" dirty="0" err="1">
                          <a:solidFill>
                            <a:schemeClr val="bg1"/>
                          </a:solidFill>
                          <a:effectLst/>
                          <a:latin typeface="+mj-lt"/>
                        </a:rPr>
                        <a:t>câu</a:t>
                      </a:r>
                      <a:r>
                        <a:rPr lang="en-US" sz="1200" cap="none" spc="0" dirty="0">
                          <a:solidFill>
                            <a:schemeClr val="bg1"/>
                          </a:solidFill>
                          <a:effectLst/>
                          <a:latin typeface="+mj-lt"/>
                        </a:rPr>
                        <a:t> </a:t>
                      </a:r>
                      <a:r>
                        <a:rPr lang="en-US" sz="1200" cap="none" spc="0" dirty="0" err="1">
                          <a:solidFill>
                            <a:schemeClr val="bg1"/>
                          </a:solidFill>
                          <a:effectLst/>
                          <a:latin typeface="+mj-lt"/>
                        </a:rPr>
                        <a:t>hỏi</a:t>
                      </a:r>
                      <a:r>
                        <a:rPr lang="en-US" sz="1200" cap="none" spc="0" dirty="0">
                          <a:solidFill>
                            <a:schemeClr val="bg1"/>
                          </a:solidFill>
                          <a:effectLst/>
                          <a:latin typeface="+mj-lt"/>
                        </a:rPr>
                        <a:t> </a:t>
                      </a:r>
                      <a:r>
                        <a:rPr lang="en-US" sz="1200" cap="none" spc="0" dirty="0" err="1">
                          <a:solidFill>
                            <a:schemeClr val="bg1"/>
                          </a:solidFill>
                          <a:effectLst/>
                          <a:latin typeface="+mj-lt"/>
                        </a:rPr>
                        <a:t>muốn</a:t>
                      </a:r>
                      <a:r>
                        <a:rPr lang="en-US" sz="1200" cap="none" spc="0" dirty="0">
                          <a:solidFill>
                            <a:schemeClr val="bg1"/>
                          </a:solidFill>
                          <a:effectLst/>
                          <a:latin typeface="+mj-lt"/>
                        </a:rPr>
                        <a:t> </a:t>
                      </a:r>
                      <a:r>
                        <a:rPr lang="en-US" sz="1200" cap="none" spc="0" dirty="0" err="1">
                          <a:solidFill>
                            <a:schemeClr val="bg1"/>
                          </a:solidFill>
                          <a:effectLst/>
                          <a:latin typeface="+mj-lt"/>
                        </a:rPr>
                        <a:t>xóa</a:t>
                      </a:r>
                      <a:endParaRPr lang="en-US" sz="1200" cap="none" spc="0" dirty="0">
                        <a:solidFill>
                          <a:schemeClr val="bg1"/>
                        </a:solidFill>
                        <a:effectLst/>
                        <a:latin typeface="+mj-lt"/>
                      </a:endParaRPr>
                    </a:p>
                    <a:p>
                      <a:pPr algn="just">
                        <a:lnSpc>
                          <a:spcPct val="150000"/>
                        </a:lnSpc>
                      </a:pPr>
                      <a:r>
                        <a:rPr lang="en-US" sz="1200" cap="none" spc="0" dirty="0">
                          <a:solidFill>
                            <a:schemeClr val="bg1"/>
                          </a:solidFill>
                          <a:effectLst/>
                          <a:latin typeface="+mj-lt"/>
                        </a:rPr>
                        <a:t>2. </a:t>
                      </a:r>
                      <a:r>
                        <a:rPr lang="en-US" sz="1200" cap="none" spc="0" dirty="0" err="1">
                          <a:solidFill>
                            <a:schemeClr val="bg1"/>
                          </a:solidFill>
                          <a:effectLst/>
                          <a:latin typeface="+mj-lt"/>
                        </a:rPr>
                        <a:t>Hệ</a:t>
                      </a:r>
                      <a:r>
                        <a:rPr lang="en-US" sz="1200" cap="none" spc="0" dirty="0">
                          <a:solidFill>
                            <a:schemeClr val="bg1"/>
                          </a:solidFill>
                          <a:effectLst/>
                          <a:latin typeface="+mj-lt"/>
                        </a:rPr>
                        <a:t> </a:t>
                      </a:r>
                      <a:r>
                        <a:rPr lang="en-US" sz="1200" cap="none" spc="0" dirty="0" err="1">
                          <a:solidFill>
                            <a:schemeClr val="bg1"/>
                          </a:solidFill>
                          <a:effectLst/>
                          <a:latin typeface="+mj-lt"/>
                        </a:rPr>
                        <a:t>thống</a:t>
                      </a:r>
                      <a:r>
                        <a:rPr lang="en-US" sz="1200" cap="none" spc="0" dirty="0">
                          <a:solidFill>
                            <a:schemeClr val="bg1"/>
                          </a:solidFill>
                          <a:effectLst/>
                          <a:latin typeface="+mj-lt"/>
                        </a:rPr>
                        <a:t> </a:t>
                      </a:r>
                      <a:r>
                        <a:rPr lang="en-US" sz="1200" cap="none" spc="0" dirty="0" err="1">
                          <a:solidFill>
                            <a:schemeClr val="bg1"/>
                          </a:solidFill>
                          <a:effectLst/>
                          <a:latin typeface="+mj-lt"/>
                        </a:rPr>
                        <a:t>gửi</a:t>
                      </a:r>
                      <a:r>
                        <a:rPr lang="en-US" sz="1200" cap="none" spc="0" dirty="0">
                          <a:solidFill>
                            <a:schemeClr val="bg1"/>
                          </a:solidFill>
                          <a:effectLst/>
                          <a:latin typeface="+mj-lt"/>
                        </a:rPr>
                        <a:t> </a:t>
                      </a:r>
                      <a:r>
                        <a:rPr lang="en-US" sz="1200" cap="none" spc="0" dirty="0" err="1">
                          <a:solidFill>
                            <a:schemeClr val="bg1"/>
                          </a:solidFill>
                          <a:effectLst/>
                          <a:latin typeface="+mj-lt"/>
                        </a:rPr>
                        <a:t>thông</a:t>
                      </a:r>
                      <a:r>
                        <a:rPr lang="en-US" sz="1200" cap="none" spc="0" dirty="0">
                          <a:solidFill>
                            <a:schemeClr val="bg1"/>
                          </a:solidFill>
                          <a:effectLst/>
                          <a:latin typeface="+mj-lt"/>
                        </a:rPr>
                        <a:t> </a:t>
                      </a:r>
                      <a:r>
                        <a:rPr lang="en-US" sz="1200" cap="none" spc="0" dirty="0" err="1">
                          <a:solidFill>
                            <a:schemeClr val="bg1"/>
                          </a:solidFill>
                          <a:effectLst/>
                          <a:latin typeface="+mj-lt"/>
                        </a:rPr>
                        <a:t>báo</a:t>
                      </a:r>
                      <a:r>
                        <a:rPr lang="en-US" sz="1200" cap="none" spc="0" dirty="0">
                          <a:solidFill>
                            <a:schemeClr val="bg1"/>
                          </a:solidFill>
                          <a:effectLst/>
                          <a:latin typeface="+mj-lt"/>
                        </a:rPr>
                        <a:t> </a:t>
                      </a:r>
                      <a:r>
                        <a:rPr lang="en-US" sz="1200" cap="none" spc="0" dirty="0" err="1">
                          <a:solidFill>
                            <a:schemeClr val="bg1"/>
                          </a:solidFill>
                          <a:effectLst/>
                          <a:latin typeface="+mj-lt"/>
                        </a:rPr>
                        <a:t>xác</a:t>
                      </a:r>
                      <a:r>
                        <a:rPr lang="en-US" sz="1200" cap="none" spc="0" dirty="0">
                          <a:solidFill>
                            <a:schemeClr val="bg1"/>
                          </a:solidFill>
                          <a:effectLst/>
                          <a:latin typeface="+mj-lt"/>
                        </a:rPr>
                        <a:t> </a:t>
                      </a:r>
                      <a:r>
                        <a:rPr lang="en-US" sz="1200" cap="none" spc="0" dirty="0" err="1">
                          <a:solidFill>
                            <a:schemeClr val="bg1"/>
                          </a:solidFill>
                          <a:effectLst/>
                          <a:latin typeface="+mj-lt"/>
                        </a:rPr>
                        <a:t>nhận</a:t>
                      </a:r>
                      <a:r>
                        <a:rPr lang="en-US" sz="1200" cap="none" spc="0" dirty="0">
                          <a:solidFill>
                            <a:schemeClr val="bg1"/>
                          </a:solidFill>
                          <a:effectLst/>
                          <a:latin typeface="+mj-lt"/>
                        </a:rPr>
                        <a:t> </a:t>
                      </a:r>
                      <a:r>
                        <a:rPr lang="en-US" sz="1200" cap="none" spc="0" dirty="0" err="1">
                          <a:solidFill>
                            <a:schemeClr val="bg1"/>
                          </a:solidFill>
                          <a:effectLst/>
                          <a:latin typeface="+mj-lt"/>
                        </a:rPr>
                        <a:t>xóa</a:t>
                      </a:r>
                      <a:endParaRPr lang="en-US" sz="1200" cap="none" spc="0" dirty="0">
                        <a:solidFill>
                          <a:schemeClr val="bg1"/>
                        </a:solidFill>
                        <a:effectLst/>
                        <a:latin typeface="+mj-lt"/>
                      </a:endParaRPr>
                    </a:p>
                    <a:p>
                      <a:pPr algn="just">
                        <a:lnSpc>
                          <a:spcPct val="150000"/>
                        </a:lnSpc>
                      </a:pPr>
                      <a:r>
                        <a:rPr lang="en-US" sz="1200" cap="none" spc="0" dirty="0">
                          <a:solidFill>
                            <a:schemeClr val="bg1"/>
                          </a:solidFill>
                          <a:effectLst/>
                          <a:latin typeface="+mj-lt"/>
                        </a:rPr>
                        <a:t>3. </a:t>
                      </a:r>
                      <a:r>
                        <a:rPr lang="en-US" sz="1200" cap="none" spc="0" dirty="0" err="1">
                          <a:solidFill>
                            <a:schemeClr val="bg1"/>
                          </a:solidFill>
                          <a:effectLst/>
                          <a:latin typeface="+mj-lt"/>
                        </a:rPr>
                        <a:t>Người</a:t>
                      </a:r>
                      <a:r>
                        <a:rPr lang="en-US" sz="1200" cap="none" spc="0" dirty="0">
                          <a:solidFill>
                            <a:schemeClr val="bg1"/>
                          </a:solidFill>
                          <a:effectLst/>
                          <a:latin typeface="+mj-lt"/>
                        </a:rPr>
                        <a:t> </a:t>
                      </a:r>
                      <a:r>
                        <a:rPr lang="en-US" sz="1200" cap="none" spc="0" dirty="0" err="1">
                          <a:solidFill>
                            <a:schemeClr val="bg1"/>
                          </a:solidFill>
                          <a:effectLst/>
                          <a:latin typeface="+mj-lt"/>
                        </a:rPr>
                        <a:t>dùng</a:t>
                      </a:r>
                      <a:r>
                        <a:rPr lang="en-US" sz="1200" cap="none" spc="0" dirty="0">
                          <a:solidFill>
                            <a:schemeClr val="bg1"/>
                          </a:solidFill>
                          <a:effectLst/>
                          <a:latin typeface="+mj-lt"/>
                        </a:rPr>
                        <a:t> </a:t>
                      </a:r>
                      <a:r>
                        <a:rPr lang="en-US" sz="1200" cap="none" spc="0" dirty="0" err="1">
                          <a:solidFill>
                            <a:schemeClr val="bg1"/>
                          </a:solidFill>
                          <a:effectLst/>
                          <a:latin typeface="+mj-lt"/>
                        </a:rPr>
                        <a:t>nhấn</a:t>
                      </a:r>
                      <a:r>
                        <a:rPr lang="en-US" sz="1200" cap="none" spc="0" dirty="0">
                          <a:solidFill>
                            <a:schemeClr val="bg1"/>
                          </a:solidFill>
                          <a:effectLst/>
                          <a:latin typeface="+mj-lt"/>
                        </a:rPr>
                        <a:t> </a:t>
                      </a:r>
                      <a:r>
                        <a:rPr lang="en-US" sz="1200" cap="none" spc="0" dirty="0" err="1">
                          <a:solidFill>
                            <a:schemeClr val="bg1"/>
                          </a:solidFill>
                          <a:effectLst/>
                          <a:latin typeface="+mj-lt"/>
                        </a:rPr>
                        <a:t>nút</a:t>
                      </a:r>
                      <a:r>
                        <a:rPr lang="en-US" sz="1200" cap="none" spc="0" dirty="0">
                          <a:solidFill>
                            <a:schemeClr val="bg1"/>
                          </a:solidFill>
                          <a:effectLst/>
                          <a:latin typeface="+mj-lt"/>
                        </a:rPr>
                        <a:t> ‘OK’ </a:t>
                      </a:r>
                      <a:r>
                        <a:rPr lang="en-US" sz="1200" cap="none" spc="0" dirty="0" err="1">
                          <a:solidFill>
                            <a:schemeClr val="bg1"/>
                          </a:solidFill>
                          <a:effectLst/>
                          <a:latin typeface="+mj-lt"/>
                        </a:rPr>
                        <a:t>để</a:t>
                      </a:r>
                      <a:r>
                        <a:rPr lang="en-US" sz="1200" cap="none" spc="0" dirty="0">
                          <a:solidFill>
                            <a:schemeClr val="bg1"/>
                          </a:solidFill>
                          <a:effectLst/>
                          <a:latin typeface="+mj-lt"/>
                        </a:rPr>
                        <a:t> </a:t>
                      </a:r>
                      <a:r>
                        <a:rPr lang="en-US" sz="1200" cap="none" spc="0" dirty="0" err="1">
                          <a:solidFill>
                            <a:schemeClr val="bg1"/>
                          </a:solidFill>
                          <a:effectLst/>
                          <a:latin typeface="+mj-lt"/>
                        </a:rPr>
                        <a:t>xác</a:t>
                      </a:r>
                      <a:r>
                        <a:rPr lang="en-US" sz="1200" cap="none" spc="0" dirty="0">
                          <a:solidFill>
                            <a:schemeClr val="bg1"/>
                          </a:solidFill>
                          <a:effectLst/>
                          <a:latin typeface="+mj-lt"/>
                        </a:rPr>
                        <a:t> </a:t>
                      </a:r>
                      <a:r>
                        <a:rPr lang="en-US" sz="1200" cap="none" spc="0" dirty="0" err="1">
                          <a:solidFill>
                            <a:schemeClr val="bg1"/>
                          </a:solidFill>
                          <a:effectLst/>
                          <a:latin typeface="+mj-lt"/>
                        </a:rPr>
                        <a:t>nhận</a:t>
                      </a:r>
                      <a:r>
                        <a:rPr lang="en-US" sz="1200" cap="none" spc="0" dirty="0">
                          <a:solidFill>
                            <a:schemeClr val="bg1"/>
                          </a:solidFill>
                          <a:effectLst/>
                          <a:latin typeface="+mj-lt"/>
                        </a:rPr>
                        <a:t> </a:t>
                      </a:r>
                      <a:r>
                        <a:rPr lang="en-US" sz="1200" cap="none" spc="0" dirty="0" err="1">
                          <a:solidFill>
                            <a:schemeClr val="bg1"/>
                          </a:solidFill>
                          <a:effectLst/>
                          <a:latin typeface="+mj-lt"/>
                        </a:rPr>
                        <a:t>xóa</a:t>
                      </a:r>
                      <a:r>
                        <a:rPr lang="en-US" sz="1200" cap="none" spc="0" dirty="0">
                          <a:solidFill>
                            <a:schemeClr val="bg1"/>
                          </a:solidFill>
                          <a:effectLst/>
                          <a:latin typeface="+mj-lt"/>
                        </a:rPr>
                        <a:t> </a:t>
                      </a:r>
                    </a:p>
                    <a:p>
                      <a:pPr algn="just">
                        <a:lnSpc>
                          <a:spcPct val="150000"/>
                        </a:lnSpc>
                      </a:pPr>
                      <a:r>
                        <a:rPr lang="en-US" sz="1200" cap="none" spc="0" dirty="0">
                          <a:solidFill>
                            <a:schemeClr val="bg1"/>
                          </a:solidFill>
                          <a:effectLst/>
                          <a:latin typeface="+mj-lt"/>
                        </a:rPr>
                        <a:t>4. </a:t>
                      </a:r>
                      <a:r>
                        <a:rPr lang="en-US" sz="1200" cap="none" spc="0" dirty="0" err="1">
                          <a:solidFill>
                            <a:schemeClr val="bg1"/>
                          </a:solidFill>
                          <a:effectLst/>
                          <a:latin typeface="+mj-lt"/>
                        </a:rPr>
                        <a:t>Cập</a:t>
                      </a:r>
                      <a:r>
                        <a:rPr lang="en-US" sz="1200" cap="none" spc="0" dirty="0">
                          <a:solidFill>
                            <a:schemeClr val="bg1"/>
                          </a:solidFill>
                          <a:effectLst/>
                          <a:latin typeface="+mj-lt"/>
                        </a:rPr>
                        <a:t> </a:t>
                      </a:r>
                      <a:r>
                        <a:rPr lang="en-US" sz="1200" cap="none" spc="0" dirty="0" err="1">
                          <a:solidFill>
                            <a:schemeClr val="bg1"/>
                          </a:solidFill>
                          <a:effectLst/>
                          <a:latin typeface="+mj-lt"/>
                        </a:rPr>
                        <a:t>nhập</a:t>
                      </a:r>
                      <a:r>
                        <a:rPr lang="en-US" sz="1200" cap="none" spc="0" dirty="0">
                          <a:solidFill>
                            <a:schemeClr val="bg1"/>
                          </a:solidFill>
                          <a:effectLst/>
                          <a:latin typeface="+mj-lt"/>
                        </a:rPr>
                        <a:t> </a:t>
                      </a:r>
                      <a:r>
                        <a:rPr lang="en-US" sz="1200" cap="none" spc="0" dirty="0" err="1">
                          <a:solidFill>
                            <a:schemeClr val="bg1"/>
                          </a:solidFill>
                          <a:effectLst/>
                          <a:latin typeface="+mj-lt"/>
                        </a:rPr>
                        <a:t>lại</a:t>
                      </a:r>
                      <a:r>
                        <a:rPr lang="en-US" sz="1200" cap="none" spc="0" dirty="0">
                          <a:solidFill>
                            <a:schemeClr val="bg1"/>
                          </a:solidFill>
                          <a:effectLst/>
                          <a:latin typeface="+mj-lt"/>
                        </a:rPr>
                        <a:t> </a:t>
                      </a:r>
                      <a:r>
                        <a:rPr lang="en-US" sz="1200" cap="none" spc="0" dirty="0" err="1">
                          <a:solidFill>
                            <a:schemeClr val="bg1"/>
                          </a:solidFill>
                          <a:effectLst/>
                          <a:latin typeface="+mj-lt"/>
                        </a:rPr>
                        <a:t>dữ</a:t>
                      </a:r>
                      <a:r>
                        <a:rPr lang="en-US" sz="1200" cap="none" spc="0" dirty="0">
                          <a:solidFill>
                            <a:schemeClr val="bg1"/>
                          </a:solidFill>
                          <a:effectLst/>
                          <a:latin typeface="+mj-lt"/>
                        </a:rPr>
                        <a:t> </a:t>
                      </a:r>
                      <a:r>
                        <a:rPr lang="en-US" sz="1200" cap="none" spc="0" dirty="0" err="1">
                          <a:solidFill>
                            <a:schemeClr val="bg1"/>
                          </a:solidFill>
                          <a:effectLst/>
                          <a:latin typeface="+mj-lt"/>
                        </a:rPr>
                        <a:t>liệu</a:t>
                      </a:r>
                      <a:r>
                        <a:rPr lang="en-US" sz="1200" cap="none" spc="0" dirty="0">
                          <a:solidFill>
                            <a:schemeClr val="bg1"/>
                          </a:solidFill>
                          <a:effectLst/>
                          <a:latin typeface="+mj-lt"/>
                        </a:rPr>
                        <a:t>, </a:t>
                      </a:r>
                      <a:r>
                        <a:rPr lang="en-US" sz="1200" cap="none" spc="0" dirty="0" err="1">
                          <a:solidFill>
                            <a:schemeClr val="bg1"/>
                          </a:solidFill>
                          <a:effectLst/>
                          <a:latin typeface="+mj-lt"/>
                        </a:rPr>
                        <a:t>hiển</a:t>
                      </a:r>
                      <a:r>
                        <a:rPr lang="en-US" sz="1200" cap="none" spc="0" dirty="0">
                          <a:solidFill>
                            <a:schemeClr val="bg1"/>
                          </a:solidFill>
                          <a:effectLst/>
                          <a:latin typeface="+mj-lt"/>
                        </a:rPr>
                        <a:t> </a:t>
                      </a:r>
                      <a:r>
                        <a:rPr lang="en-US" sz="1200" cap="none" spc="0" dirty="0" err="1">
                          <a:solidFill>
                            <a:schemeClr val="bg1"/>
                          </a:solidFill>
                          <a:effectLst/>
                          <a:latin typeface="+mj-lt"/>
                        </a:rPr>
                        <a:t>thị</a:t>
                      </a:r>
                      <a:r>
                        <a:rPr lang="en-US" sz="1200" cap="none" spc="0" dirty="0">
                          <a:solidFill>
                            <a:schemeClr val="bg1"/>
                          </a:solidFill>
                          <a:effectLst/>
                          <a:latin typeface="+mj-lt"/>
                        </a:rPr>
                        <a:t> </a:t>
                      </a:r>
                      <a:r>
                        <a:rPr lang="en-US" sz="1200" cap="none" spc="0" dirty="0" err="1">
                          <a:solidFill>
                            <a:schemeClr val="bg1"/>
                          </a:solidFill>
                          <a:effectLst/>
                          <a:latin typeface="+mj-lt"/>
                        </a:rPr>
                        <a:t>lại</a:t>
                      </a:r>
                      <a:r>
                        <a:rPr lang="en-US" sz="1200" cap="none" spc="0" dirty="0">
                          <a:solidFill>
                            <a:schemeClr val="bg1"/>
                          </a:solidFill>
                          <a:effectLst/>
                          <a:latin typeface="+mj-lt"/>
                        </a:rPr>
                        <a:t> </a:t>
                      </a:r>
                      <a:r>
                        <a:rPr lang="en-US" sz="1200" cap="none" spc="0" dirty="0" err="1">
                          <a:solidFill>
                            <a:schemeClr val="bg1"/>
                          </a:solidFill>
                          <a:effectLst/>
                          <a:latin typeface="+mj-lt"/>
                        </a:rPr>
                        <a:t>danh</a:t>
                      </a:r>
                      <a:r>
                        <a:rPr lang="en-US" sz="1200" cap="none" spc="0" dirty="0">
                          <a:solidFill>
                            <a:schemeClr val="bg1"/>
                          </a:solidFill>
                          <a:effectLst/>
                          <a:latin typeface="+mj-lt"/>
                        </a:rPr>
                        <a:t> </a:t>
                      </a:r>
                      <a:r>
                        <a:rPr lang="en-US" sz="1200" cap="none" spc="0" dirty="0" err="1">
                          <a:solidFill>
                            <a:schemeClr val="bg1"/>
                          </a:solidFill>
                          <a:effectLst/>
                          <a:latin typeface="+mj-lt"/>
                        </a:rPr>
                        <a:t>sách</a:t>
                      </a:r>
                      <a:r>
                        <a:rPr lang="en-US" sz="1200" cap="none" spc="0" dirty="0">
                          <a:solidFill>
                            <a:schemeClr val="bg1"/>
                          </a:solidFill>
                          <a:effectLst/>
                          <a:latin typeface="+mj-lt"/>
                        </a:rPr>
                        <a:t> </a:t>
                      </a:r>
                      <a:r>
                        <a:rPr lang="en-US" sz="1200" cap="none" spc="0" dirty="0" err="1">
                          <a:solidFill>
                            <a:schemeClr val="bg1"/>
                          </a:solidFill>
                          <a:effectLst/>
                          <a:latin typeface="+mj-lt"/>
                        </a:rPr>
                        <a:t>sản</a:t>
                      </a:r>
                      <a:r>
                        <a:rPr lang="en-US" sz="1200" cap="none" spc="0" dirty="0">
                          <a:solidFill>
                            <a:schemeClr val="bg1"/>
                          </a:solidFill>
                          <a:effectLst/>
                          <a:latin typeface="+mj-lt"/>
                        </a:rPr>
                        <a:t> </a:t>
                      </a:r>
                      <a:r>
                        <a:rPr lang="en-US" sz="1200" cap="none" spc="0" dirty="0" err="1">
                          <a:solidFill>
                            <a:schemeClr val="bg1"/>
                          </a:solidFill>
                          <a:effectLst/>
                          <a:latin typeface="+mj-lt"/>
                        </a:rPr>
                        <a:t>phẩm</a:t>
                      </a:r>
                      <a:r>
                        <a:rPr lang="en-US" sz="1200" cap="none" spc="0" dirty="0">
                          <a:solidFill>
                            <a:schemeClr val="bg1"/>
                          </a:solidFill>
                          <a:effectLst/>
                          <a:latin typeface="+mj-lt"/>
                        </a:rPr>
                        <a:t> </a:t>
                      </a:r>
                      <a:r>
                        <a:rPr lang="en-US" sz="1200" cap="none" spc="0" dirty="0" err="1">
                          <a:solidFill>
                            <a:schemeClr val="bg1"/>
                          </a:solidFill>
                          <a:effectLst/>
                          <a:latin typeface="+mj-lt"/>
                        </a:rPr>
                        <a:t>trong</a:t>
                      </a:r>
                      <a:r>
                        <a:rPr lang="en-US" sz="1200" cap="none" spc="0" dirty="0">
                          <a:solidFill>
                            <a:schemeClr val="bg1"/>
                          </a:solidFill>
                          <a:effectLst/>
                          <a:latin typeface="+mj-lt"/>
                        </a:rPr>
                        <a:t> </a:t>
                      </a:r>
                      <a:r>
                        <a:rPr lang="en-US" sz="1200" cap="none" spc="0" dirty="0" err="1">
                          <a:solidFill>
                            <a:schemeClr val="bg1"/>
                          </a:solidFill>
                          <a:effectLst/>
                          <a:latin typeface="+mj-lt"/>
                        </a:rPr>
                        <a:t>giỏ</a:t>
                      </a:r>
                      <a:r>
                        <a:rPr lang="en-US" sz="1200" cap="none" spc="0" dirty="0">
                          <a:solidFill>
                            <a:schemeClr val="bg1"/>
                          </a:solidFill>
                          <a:effectLst/>
                          <a:latin typeface="+mj-lt"/>
                        </a:rPr>
                        <a:t> </a:t>
                      </a:r>
                      <a:r>
                        <a:rPr lang="en-US" sz="1200" cap="none" spc="0" dirty="0" err="1">
                          <a:solidFill>
                            <a:schemeClr val="bg1"/>
                          </a:solidFill>
                          <a:effectLst/>
                          <a:latin typeface="+mj-lt"/>
                        </a:rPr>
                        <a:t>hàng</a:t>
                      </a:r>
                      <a:endParaRPr lang="en-US" sz="1200" cap="none" spc="0" dirty="0">
                        <a:solidFill>
                          <a:schemeClr val="bg1"/>
                        </a:solidFill>
                        <a:effectLst/>
                        <a:latin typeface="+mj-lt"/>
                        <a:ea typeface="Times New Roman" panose="02020603050405020304" pitchFamily="18" charset="0"/>
                        <a:cs typeface="Times New Roman" panose="02020603050405020304" pitchFamily="18" charset="0"/>
                      </a:endParaRPr>
                    </a:p>
                  </a:txBody>
                  <a:tcPr marL="61908" marR="50584" marT="17688" marB="132661"/>
                </a:tc>
                <a:extLst>
                  <a:ext uri="{0D108BD9-81ED-4DB2-BD59-A6C34878D82A}">
                    <a16:rowId xmlns:a16="http://schemas.microsoft.com/office/drawing/2014/main" val="2457464656"/>
                  </a:ext>
                </a:extLst>
              </a:tr>
              <a:tr h="737505">
                <a:tc>
                  <a:txBody>
                    <a:bodyPr/>
                    <a:lstStyle/>
                    <a:p>
                      <a:pPr algn="just">
                        <a:lnSpc>
                          <a:spcPct val="150000"/>
                        </a:lnSpc>
                      </a:pPr>
                      <a:r>
                        <a:rPr lang="en-US" sz="1200" b="1" cap="none" spc="0">
                          <a:solidFill>
                            <a:schemeClr val="tx1"/>
                          </a:solidFill>
                          <a:effectLst/>
                          <a:latin typeface="+mj-lt"/>
                        </a:rPr>
                        <a:t>Dòng sự kiện khác</a:t>
                      </a:r>
                      <a:endParaRPr lang="en-US" sz="1200" b="1" cap="none" spc="0">
                        <a:solidFill>
                          <a:schemeClr val="tx1"/>
                        </a:solidFill>
                        <a:effectLst/>
                        <a:latin typeface="+mj-lt"/>
                        <a:ea typeface="Times New Roman" panose="02020603050405020304" pitchFamily="18" charset="0"/>
                        <a:cs typeface="Times New Roman" panose="02020603050405020304" pitchFamily="18" charset="0"/>
                      </a:endParaRPr>
                    </a:p>
                  </a:txBody>
                  <a:tcPr marL="61908" marR="50584" marT="17688" marB="132661"/>
                </a:tc>
                <a:tc>
                  <a:txBody>
                    <a:bodyPr/>
                    <a:lstStyle/>
                    <a:p>
                      <a:pPr algn="just">
                        <a:lnSpc>
                          <a:spcPct val="150000"/>
                        </a:lnSpc>
                      </a:pPr>
                      <a:r>
                        <a:rPr lang="en-US" sz="1200" cap="none" spc="0" dirty="0">
                          <a:solidFill>
                            <a:schemeClr val="bg1"/>
                          </a:solidFill>
                          <a:effectLst/>
                          <a:latin typeface="+mj-lt"/>
                        </a:rPr>
                        <a:t>1. </a:t>
                      </a:r>
                      <a:r>
                        <a:rPr lang="en-US" sz="1200" cap="none" spc="0" dirty="0" err="1">
                          <a:solidFill>
                            <a:schemeClr val="bg1"/>
                          </a:solidFill>
                          <a:effectLst/>
                          <a:latin typeface="+mj-lt"/>
                        </a:rPr>
                        <a:t>Người</a:t>
                      </a:r>
                      <a:r>
                        <a:rPr lang="en-US" sz="1200" cap="none" spc="0" dirty="0">
                          <a:solidFill>
                            <a:schemeClr val="bg1"/>
                          </a:solidFill>
                          <a:effectLst/>
                          <a:latin typeface="+mj-lt"/>
                        </a:rPr>
                        <a:t> </a:t>
                      </a:r>
                      <a:r>
                        <a:rPr lang="en-US" sz="1200" cap="none" spc="0" dirty="0" err="1">
                          <a:solidFill>
                            <a:schemeClr val="bg1"/>
                          </a:solidFill>
                          <a:effectLst/>
                          <a:latin typeface="+mj-lt"/>
                        </a:rPr>
                        <a:t>dùng</a:t>
                      </a:r>
                      <a:r>
                        <a:rPr lang="en-US" sz="1200" cap="none" spc="0" dirty="0">
                          <a:solidFill>
                            <a:schemeClr val="bg1"/>
                          </a:solidFill>
                          <a:effectLst/>
                          <a:latin typeface="+mj-lt"/>
                        </a:rPr>
                        <a:t> </a:t>
                      </a:r>
                      <a:r>
                        <a:rPr lang="en-US" sz="1200" cap="none" spc="0" dirty="0" err="1">
                          <a:solidFill>
                            <a:schemeClr val="bg1"/>
                          </a:solidFill>
                          <a:effectLst/>
                          <a:latin typeface="+mj-lt"/>
                        </a:rPr>
                        <a:t>nhấn</a:t>
                      </a:r>
                      <a:r>
                        <a:rPr lang="en-US" sz="1200" cap="none" spc="0" dirty="0">
                          <a:solidFill>
                            <a:schemeClr val="bg1"/>
                          </a:solidFill>
                          <a:effectLst/>
                          <a:latin typeface="+mj-lt"/>
                        </a:rPr>
                        <a:t> </a:t>
                      </a:r>
                      <a:r>
                        <a:rPr lang="en-US" sz="1200" cap="none" spc="0" dirty="0" err="1">
                          <a:solidFill>
                            <a:schemeClr val="bg1"/>
                          </a:solidFill>
                          <a:effectLst/>
                          <a:latin typeface="+mj-lt"/>
                        </a:rPr>
                        <a:t>nút</a:t>
                      </a:r>
                      <a:r>
                        <a:rPr lang="en-US" sz="1200" cap="none" spc="0" dirty="0">
                          <a:solidFill>
                            <a:schemeClr val="bg1"/>
                          </a:solidFill>
                          <a:effectLst/>
                          <a:latin typeface="+mj-lt"/>
                        </a:rPr>
                        <a:t> ‘Close’ </a:t>
                      </a:r>
                      <a:r>
                        <a:rPr lang="en-US" sz="1200" cap="none" spc="0" dirty="0" err="1">
                          <a:solidFill>
                            <a:schemeClr val="bg1"/>
                          </a:solidFill>
                          <a:effectLst/>
                          <a:latin typeface="+mj-lt"/>
                        </a:rPr>
                        <a:t>hoặc</a:t>
                      </a:r>
                      <a:r>
                        <a:rPr lang="en-US" sz="1200" cap="none" spc="0" dirty="0">
                          <a:solidFill>
                            <a:schemeClr val="bg1"/>
                          </a:solidFill>
                          <a:effectLst/>
                          <a:latin typeface="+mj-lt"/>
                        </a:rPr>
                        <a:t> </a:t>
                      </a:r>
                      <a:r>
                        <a:rPr lang="en-US" sz="1200" cap="none" spc="0" dirty="0" err="1">
                          <a:solidFill>
                            <a:schemeClr val="bg1"/>
                          </a:solidFill>
                          <a:effectLst/>
                          <a:latin typeface="+mj-lt"/>
                        </a:rPr>
                        <a:t>bên</a:t>
                      </a:r>
                      <a:r>
                        <a:rPr lang="en-US" sz="1200" cap="none" spc="0" dirty="0">
                          <a:solidFill>
                            <a:schemeClr val="bg1"/>
                          </a:solidFill>
                          <a:effectLst/>
                          <a:latin typeface="+mj-lt"/>
                        </a:rPr>
                        <a:t> </a:t>
                      </a:r>
                      <a:r>
                        <a:rPr lang="en-US" sz="1200" cap="none" spc="0" dirty="0" err="1">
                          <a:solidFill>
                            <a:schemeClr val="bg1"/>
                          </a:solidFill>
                          <a:effectLst/>
                          <a:latin typeface="+mj-lt"/>
                        </a:rPr>
                        <a:t>ngoài</a:t>
                      </a:r>
                      <a:r>
                        <a:rPr lang="en-US" sz="1200" cap="none" spc="0" dirty="0">
                          <a:solidFill>
                            <a:schemeClr val="bg1"/>
                          </a:solidFill>
                          <a:effectLst/>
                          <a:latin typeface="+mj-lt"/>
                        </a:rPr>
                        <a:t> </a:t>
                      </a:r>
                      <a:r>
                        <a:rPr lang="en-US" sz="1200" cap="none" spc="0" dirty="0" err="1">
                          <a:solidFill>
                            <a:schemeClr val="bg1"/>
                          </a:solidFill>
                          <a:effectLst/>
                          <a:latin typeface="+mj-lt"/>
                        </a:rPr>
                        <a:t>thông</a:t>
                      </a:r>
                      <a:r>
                        <a:rPr lang="en-US" sz="1200" cap="none" spc="0" dirty="0">
                          <a:solidFill>
                            <a:schemeClr val="bg1"/>
                          </a:solidFill>
                          <a:effectLst/>
                          <a:latin typeface="+mj-lt"/>
                        </a:rPr>
                        <a:t> </a:t>
                      </a:r>
                      <a:r>
                        <a:rPr lang="en-US" sz="1200" cap="none" spc="0" dirty="0" err="1">
                          <a:solidFill>
                            <a:schemeClr val="bg1"/>
                          </a:solidFill>
                          <a:effectLst/>
                          <a:latin typeface="+mj-lt"/>
                        </a:rPr>
                        <a:t>báo</a:t>
                      </a:r>
                      <a:r>
                        <a:rPr lang="en-US" sz="1200" cap="none" spc="0" dirty="0">
                          <a:solidFill>
                            <a:schemeClr val="bg1"/>
                          </a:solidFill>
                          <a:effectLst/>
                          <a:latin typeface="+mj-lt"/>
                        </a:rPr>
                        <a:t> </a:t>
                      </a:r>
                      <a:r>
                        <a:rPr lang="en-US" sz="1200" cap="none" spc="0" dirty="0" err="1">
                          <a:solidFill>
                            <a:schemeClr val="bg1"/>
                          </a:solidFill>
                          <a:effectLst/>
                          <a:latin typeface="+mj-lt"/>
                        </a:rPr>
                        <a:t>để</a:t>
                      </a:r>
                      <a:r>
                        <a:rPr lang="en-US" sz="1200" cap="none" spc="0" dirty="0">
                          <a:solidFill>
                            <a:schemeClr val="bg1"/>
                          </a:solidFill>
                          <a:effectLst/>
                          <a:latin typeface="+mj-lt"/>
                        </a:rPr>
                        <a:t> </a:t>
                      </a:r>
                      <a:r>
                        <a:rPr lang="en-US" sz="1200" cap="none" spc="0" dirty="0" err="1">
                          <a:solidFill>
                            <a:schemeClr val="bg1"/>
                          </a:solidFill>
                          <a:effectLst/>
                          <a:latin typeface="+mj-lt"/>
                        </a:rPr>
                        <a:t>tắt</a:t>
                      </a:r>
                      <a:r>
                        <a:rPr lang="en-US" sz="1200" cap="none" spc="0" dirty="0">
                          <a:solidFill>
                            <a:schemeClr val="bg1"/>
                          </a:solidFill>
                          <a:effectLst/>
                          <a:latin typeface="+mj-lt"/>
                        </a:rPr>
                        <a:t> </a:t>
                      </a:r>
                      <a:r>
                        <a:rPr lang="en-US" sz="1200" cap="none" spc="0" dirty="0" err="1">
                          <a:solidFill>
                            <a:schemeClr val="bg1"/>
                          </a:solidFill>
                          <a:effectLst/>
                          <a:latin typeface="+mj-lt"/>
                        </a:rPr>
                        <a:t>nếu</a:t>
                      </a:r>
                      <a:r>
                        <a:rPr lang="en-US" sz="1200" cap="none" spc="0" dirty="0">
                          <a:solidFill>
                            <a:schemeClr val="bg1"/>
                          </a:solidFill>
                          <a:effectLst/>
                          <a:latin typeface="+mj-lt"/>
                        </a:rPr>
                        <a:t> </a:t>
                      </a:r>
                      <a:r>
                        <a:rPr lang="en-US" sz="1200" cap="none" spc="0" dirty="0" err="1">
                          <a:solidFill>
                            <a:schemeClr val="bg1"/>
                          </a:solidFill>
                          <a:effectLst/>
                          <a:latin typeface="+mj-lt"/>
                        </a:rPr>
                        <a:t>như</a:t>
                      </a:r>
                      <a:r>
                        <a:rPr lang="en-US" sz="1200" cap="none" spc="0" dirty="0">
                          <a:solidFill>
                            <a:schemeClr val="bg1"/>
                          </a:solidFill>
                          <a:effectLst/>
                          <a:latin typeface="+mj-lt"/>
                        </a:rPr>
                        <a:t> </a:t>
                      </a:r>
                      <a:r>
                        <a:rPr lang="en-US" sz="1200" cap="none" spc="0" dirty="0" err="1">
                          <a:solidFill>
                            <a:schemeClr val="bg1"/>
                          </a:solidFill>
                          <a:effectLst/>
                          <a:latin typeface="+mj-lt"/>
                        </a:rPr>
                        <a:t>ấn</a:t>
                      </a:r>
                      <a:r>
                        <a:rPr lang="en-US" sz="1200" cap="none" spc="0" dirty="0">
                          <a:solidFill>
                            <a:schemeClr val="bg1"/>
                          </a:solidFill>
                          <a:effectLst/>
                          <a:latin typeface="+mj-lt"/>
                        </a:rPr>
                        <a:t> </a:t>
                      </a:r>
                      <a:r>
                        <a:rPr lang="en-US" sz="1200" cap="none" spc="0" dirty="0" err="1">
                          <a:solidFill>
                            <a:schemeClr val="bg1"/>
                          </a:solidFill>
                          <a:effectLst/>
                          <a:latin typeface="+mj-lt"/>
                        </a:rPr>
                        <a:t>nhầm</a:t>
                      </a:r>
                      <a:r>
                        <a:rPr lang="en-US" sz="1200" cap="none" spc="0" dirty="0">
                          <a:solidFill>
                            <a:schemeClr val="bg1"/>
                          </a:solidFill>
                          <a:effectLst/>
                          <a:latin typeface="+mj-lt"/>
                        </a:rPr>
                        <a:t> </a:t>
                      </a:r>
                      <a:r>
                        <a:rPr lang="en-US" sz="1200" cap="none" spc="0" dirty="0" err="1">
                          <a:solidFill>
                            <a:schemeClr val="bg1"/>
                          </a:solidFill>
                          <a:effectLst/>
                          <a:latin typeface="+mj-lt"/>
                        </a:rPr>
                        <a:t>nút</a:t>
                      </a:r>
                      <a:r>
                        <a:rPr lang="en-US" sz="1200" cap="none" spc="0" dirty="0">
                          <a:solidFill>
                            <a:schemeClr val="bg1"/>
                          </a:solidFill>
                          <a:effectLst/>
                          <a:latin typeface="+mj-lt"/>
                        </a:rPr>
                        <a:t> </a:t>
                      </a:r>
                      <a:r>
                        <a:rPr lang="en-US" sz="1200" cap="none" spc="0" dirty="0" err="1">
                          <a:solidFill>
                            <a:schemeClr val="bg1"/>
                          </a:solidFill>
                          <a:effectLst/>
                          <a:latin typeface="+mj-lt"/>
                        </a:rPr>
                        <a:t>xóa</a:t>
                      </a:r>
                      <a:r>
                        <a:rPr lang="en-US" sz="1200" cap="none" spc="0" dirty="0">
                          <a:solidFill>
                            <a:schemeClr val="bg1"/>
                          </a:solidFill>
                          <a:effectLst/>
                          <a:latin typeface="+mj-lt"/>
                        </a:rPr>
                        <a:t> </a:t>
                      </a:r>
                    </a:p>
                    <a:p>
                      <a:pPr algn="just">
                        <a:lnSpc>
                          <a:spcPct val="150000"/>
                        </a:lnSpc>
                      </a:pPr>
                      <a:r>
                        <a:rPr lang="en-US" sz="1200" cap="none" spc="0" dirty="0">
                          <a:solidFill>
                            <a:schemeClr val="bg1"/>
                          </a:solidFill>
                          <a:effectLst/>
                          <a:latin typeface="+mj-lt"/>
                        </a:rPr>
                        <a:t>2. </a:t>
                      </a:r>
                      <a:r>
                        <a:rPr lang="en-US" sz="1200" cap="none" spc="0" dirty="0" err="1">
                          <a:solidFill>
                            <a:schemeClr val="bg1"/>
                          </a:solidFill>
                          <a:effectLst/>
                          <a:latin typeface="+mj-lt"/>
                        </a:rPr>
                        <a:t>Không</a:t>
                      </a:r>
                      <a:r>
                        <a:rPr lang="en-US" sz="1200" cap="none" spc="0" dirty="0">
                          <a:solidFill>
                            <a:schemeClr val="bg1"/>
                          </a:solidFill>
                          <a:effectLst/>
                          <a:latin typeface="+mj-lt"/>
                        </a:rPr>
                        <a:t> </a:t>
                      </a:r>
                      <a:r>
                        <a:rPr lang="en-US" sz="1200" cap="none" spc="0" dirty="0" err="1">
                          <a:solidFill>
                            <a:schemeClr val="bg1"/>
                          </a:solidFill>
                          <a:effectLst/>
                          <a:latin typeface="+mj-lt"/>
                        </a:rPr>
                        <a:t>thể</a:t>
                      </a:r>
                      <a:r>
                        <a:rPr lang="en-US" sz="1200" cap="none" spc="0" dirty="0">
                          <a:solidFill>
                            <a:schemeClr val="bg1"/>
                          </a:solidFill>
                          <a:effectLst/>
                          <a:latin typeface="+mj-lt"/>
                        </a:rPr>
                        <a:t> </a:t>
                      </a:r>
                      <a:r>
                        <a:rPr lang="en-US" sz="1200" cap="none" spc="0" dirty="0" err="1">
                          <a:solidFill>
                            <a:schemeClr val="bg1"/>
                          </a:solidFill>
                          <a:effectLst/>
                          <a:latin typeface="+mj-lt"/>
                        </a:rPr>
                        <a:t>xóa</a:t>
                      </a:r>
                      <a:r>
                        <a:rPr lang="en-US" sz="1200" cap="none" spc="0" dirty="0">
                          <a:solidFill>
                            <a:schemeClr val="bg1"/>
                          </a:solidFill>
                          <a:effectLst/>
                          <a:latin typeface="+mj-lt"/>
                        </a:rPr>
                        <a:t> </a:t>
                      </a:r>
                      <a:r>
                        <a:rPr lang="en-US" sz="1200" cap="none" spc="0" dirty="0" err="1">
                          <a:solidFill>
                            <a:schemeClr val="bg1"/>
                          </a:solidFill>
                          <a:effectLst/>
                          <a:latin typeface="+mj-lt"/>
                        </a:rPr>
                        <a:t>sản</a:t>
                      </a:r>
                      <a:r>
                        <a:rPr lang="en-US" sz="1200" cap="none" spc="0" dirty="0">
                          <a:solidFill>
                            <a:schemeClr val="bg1"/>
                          </a:solidFill>
                          <a:effectLst/>
                          <a:latin typeface="+mj-lt"/>
                        </a:rPr>
                        <a:t> </a:t>
                      </a:r>
                      <a:r>
                        <a:rPr lang="en-US" sz="1200" cap="none" spc="0" dirty="0" err="1">
                          <a:solidFill>
                            <a:schemeClr val="bg1"/>
                          </a:solidFill>
                          <a:effectLst/>
                          <a:latin typeface="+mj-lt"/>
                        </a:rPr>
                        <a:t>phẩm</a:t>
                      </a:r>
                      <a:r>
                        <a:rPr lang="en-US" sz="1200" cap="none" spc="0" dirty="0">
                          <a:solidFill>
                            <a:schemeClr val="bg1"/>
                          </a:solidFill>
                          <a:effectLst/>
                          <a:latin typeface="+mj-lt"/>
                        </a:rPr>
                        <a:t>: </a:t>
                      </a:r>
                      <a:r>
                        <a:rPr lang="en-US" sz="1200" cap="none" spc="0" dirty="0" err="1">
                          <a:solidFill>
                            <a:schemeClr val="bg1"/>
                          </a:solidFill>
                          <a:effectLst/>
                          <a:latin typeface="+mj-lt"/>
                        </a:rPr>
                        <a:t>lỗi</a:t>
                      </a:r>
                      <a:r>
                        <a:rPr lang="en-US" sz="1200" cap="none" spc="0" dirty="0">
                          <a:solidFill>
                            <a:schemeClr val="bg1"/>
                          </a:solidFill>
                          <a:effectLst/>
                          <a:latin typeface="+mj-lt"/>
                        </a:rPr>
                        <a:t> do </a:t>
                      </a:r>
                      <a:r>
                        <a:rPr lang="en-US" sz="1200" cap="none" spc="0" dirty="0" err="1">
                          <a:solidFill>
                            <a:schemeClr val="bg1"/>
                          </a:solidFill>
                          <a:effectLst/>
                          <a:latin typeface="+mj-lt"/>
                        </a:rPr>
                        <a:t>không</a:t>
                      </a:r>
                      <a:r>
                        <a:rPr lang="en-US" sz="1200" cap="none" spc="0" dirty="0">
                          <a:solidFill>
                            <a:schemeClr val="bg1"/>
                          </a:solidFill>
                          <a:effectLst/>
                          <a:latin typeface="+mj-lt"/>
                        </a:rPr>
                        <a:t> </a:t>
                      </a:r>
                      <a:r>
                        <a:rPr lang="en-US" sz="1200" cap="none" spc="0" dirty="0" err="1">
                          <a:solidFill>
                            <a:schemeClr val="bg1"/>
                          </a:solidFill>
                          <a:effectLst/>
                          <a:latin typeface="+mj-lt"/>
                        </a:rPr>
                        <a:t>nhận</a:t>
                      </a:r>
                      <a:r>
                        <a:rPr lang="en-US" sz="1200" cap="none" spc="0" dirty="0">
                          <a:solidFill>
                            <a:schemeClr val="bg1"/>
                          </a:solidFill>
                          <a:effectLst/>
                          <a:latin typeface="+mj-lt"/>
                        </a:rPr>
                        <a:t> </a:t>
                      </a:r>
                      <a:r>
                        <a:rPr lang="en-US" sz="1200" cap="none" spc="0" dirty="0" err="1">
                          <a:solidFill>
                            <a:schemeClr val="bg1"/>
                          </a:solidFill>
                          <a:effectLst/>
                          <a:latin typeface="+mj-lt"/>
                        </a:rPr>
                        <a:t>phản</a:t>
                      </a:r>
                      <a:r>
                        <a:rPr lang="en-US" sz="1200" cap="none" spc="0" dirty="0">
                          <a:solidFill>
                            <a:schemeClr val="bg1"/>
                          </a:solidFill>
                          <a:effectLst/>
                          <a:latin typeface="+mj-lt"/>
                        </a:rPr>
                        <a:t> </a:t>
                      </a:r>
                      <a:r>
                        <a:rPr lang="en-US" sz="1200" cap="none" spc="0" dirty="0" err="1">
                          <a:solidFill>
                            <a:schemeClr val="bg1"/>
                          </a:solidFill>
                          <a:effectLst/>
                          <a:latin typeface="+mj-lt"/>
                        </a:rPr>
                        <a:t>hồi</a:t>
                      </a:r>
                      <a:r>
                        <a:rPr lang="en-US" sz="1200" cap="none" spc="0" dirty="0">
                          <a:solidFill>
                            <a:schemeClr val="bg1"/>
                          </a:solidFill>
                          <a:effectLst/>
                          <a:latin typeface="+mj-lt"/>
                        </a:rPr>
                        <a:t> </a:t>
                      </a:r>
                      <a:r>
                        <a:rPr lang="en-US" sz="1200" cap="none" spc="0" dirty="0" err="1">
                          <a:solidFill>
                            <a:schemeClr val="bg1"/>
                          </a:solidFill>
                          <a:effectLst/>
                          <a:latin typeface="+mj-lt"/>
                        </a:rPr>
                        <a:t>từ</a:t>
                      </a:r>
                      <a:r>
                        <a:rPr lang="en-US" sz="1200" cap="none" spc="0" dirty="0">
                          <a:solidFill>
                            <a:schemeClr val="bg1"/>
                          </a:solidFill>
                          <a:effectLst/>
                          <a:latin typeface="+mj-lt"/>
                        </a:rPr>
                        <a:t> server =&gt; </a:t>
                      </a:r>
                      <a:r>
                        <a:rPr lang="en-US" sz="1200" cap="none" spc="0" dirty="0" err="1">
                          <a:solidFill>
                            <a:schemeClr val="bg1"/>
                          </a:solidFill>
                          <a:effectLst/>
                          <a:latin typeface="+mj-lt"/>
                        </a:rPr>
                        <a:t>hiển</a:t>
                      </a:r>
                      <a:r>
                        <a:rPr lang="en-US" sz="1200" cap="none" spc="0" dirty="0">
                          <a:solidFill>
                            <a:schemeClr val="bg1"/>
                          </a:solidFill>
                          <a:effectLst/>
                          <a:latin typeface="+mj-lt"/>
                        </a:rPr>
                        <a:t> </a:t>
                      </a:r>
                      <a:r>
                        <a:rPr lang="en-US" sz="1200" cap="none" spc="0" dirty="0" err="1">
                          <a:solidFill>
                            <a:schemeClr val="bg1"/>
                          </a:solidFill>
                          <a:effectLst/>
                          <a:latin typeface="+mj-lt"/>
                        </a:rPr>
                        <a:t>thị</a:t>
                      </a:r>
                      <a:r>
                        <a:rPr lang="en-US" sz="1200" cap="none" spc="0" dirty="0">
                          <a:solidFill>
                            <a:schemeClr val="bg1"/>
                          </a:solidFill>
                          <a:effectLst/>
                          <a:latin typeface="+mj-lt"/>
                        </a:rPr>
                        <a:t> </a:t>
                      </a:r>
                      <a:r>
                        <a:rPr lang="en-US" sz="1200" cap="none" spc="0" dirty="0" err="1">
                          <a:solidFill>
                            <a:schemeClr val="bg1"/>
                          </a:solidFill>
                          <a:effectLst/>
                          <a:latin typeface="+mj-lt"/>
                        </a:rPr>
                        <a:t>thông</a:t>
                      </a:r>
                      <a:r>
                        <a:rPr lang="en-US" sz="1200" cap="none" spc="0" dirty="0">
                          <a:solidFill>
                            <a:schemeClr val="bg1"/>
                          </a:solidFill>
                          <a:effectLst/>
                          <a:latin typeface="+mj-lt"/>
                        </a:rPr>
                        <a:t> </a:t>
                      </a:r>
                      <a:r>
                        <a:rPr lang="en-US" sz="1200" cap="none" spc="0" dirty="0" err="1">
                          <a:solidFill>
                            <a:schemeClr val="bg1"/>
                          </a:solidFill>
                          <a:effectLst/>
                          <a:latin typeface="+mj-lt"/>
                        </a:rPr>
                        <a:t>báo</a:t>
                      </a:r>
                      <a:r>
                        <a:rPr lang="en-US" sz="1200" cap="none" spc="0" dirty="0">
                          <a:solidFill>
                            <a:schemeClr val="bg1"/>
                          </a:solidFill>
                          <a:effectLst/>
                          <a:latin typeface="+mj-lt"/>
                        </a:rPr>
                        <a:t> </a:t>
                      </a:r>
                      <a:r>
                        <a:rPr lang="en-US" sz="1200" cap="none" spc="0" dirty="0" err="1">
                          <a:solidFill>
                            <a:schemeClr val="bg1"/>
                          </a:solidFill>
                          <a:effectLst/>
                          <a:latin typeface="+mj-lt"/>
                        </a:rPr>
                        <a:t>xem</a:t>
                      </a:r>
                      <a:r>
                        <a:rPr lang="en-US" sz="1200" cap="none" spc="0" dirty="0">
                          <a:solidFill>
                            <a:schemeClr val="bg1"/>
                          </a:solidFill>
                          <a:effectLst/>
                          <a:latin typeface="+mj-lt"/>
                        </a:rPr>
                        <a:t> </a:t>
                      </a:r>
                      <a:r>
                        <a:rPr lang="en-US" sz="1200" cap="none" spc="0" dirty="0" err="1">
                          <a:solidFill>
                            <a:schemeClr val="bg1"/>
                          </a:solidFill>
                          <a:effectLst/>
                          <a:latin typeface="+mj-lt"/>
                        </a:rPr>
                        <a:t>lại</a:t>
                      </a:r>
                      <a:r>
                        <a:rPr lang="en-US" sz="1200" cap="none" spc="0" dirty="0">
                          <a:solidFill>
                            <a:schemeClr val="bg1"/>
                          </a:solidFill>
                          <a:effectLst/>
                          <a:latin typeface="+mj-lt"/>
                        </a:rPr>
                        <a:t> </a:t>
                      </a:r>
                      <a:r>
                        <a:rPr lang="en-US" sz="1200" cap="none" spc="0" dirty="0" err="1">
                          <a:solidFill>
                            <a:schemeClr val="bg1"/>
                          </a:solidFill>
                          <a:effectLst/>
                          <a:latin typeface="+mj-lt"/>
                        </a:rPr>
                        <a:t>đường</a:t>
                      </a:r>
                      <a:r>
                        <a:rPr lang="en-US" sz="1200" cap="none" spc="0" dirty="0">
                          <a:solidFill>
                            <a:schemeClr val="bg1"/>
                          </a:solidFill>
                          <a:effectLst/>
                          <a:latin typeface="+mj-lt"/>
                        </a:rPr>
                        <a:t> </a:t>
                      </a:r>
                      <a:r>
                        <a:rPr lang="en-US" sz="1200" cap="none" spc="0" dirty="0" err="1">
                          <a:solidFill>
                            <a:schemeClr val="bg1"/>
                          </a:solidFill>
                          <a:effectLst/>
                          <a:latin typeface="+mj-lt"/>
                        </a:rPr>
                        <a:t>truyền</a:t>
                      </a:r>
                      <a:endParaRPr lang="en-US" sz="1200" cap="none" spc="0" dirty="0">
                        <a:solidFill>
                          <a:schemeClr val="bg1"/>
                        </a:solidFill>
                        <a:effectLst/>
                        <a:latin typeface="+mj-lt"/>
                        <a:ea typeface="Times New Roman" panose="02020603050405020304" pitchFamily="18" charset="0"/>
                        <a:cs typeface="Times New Roman" panose="02020603050405020304" pitchFamily="18" charset="0"/>
                      </a:endParaRPr>
                    </a:p>
                  </a:txBody>
                  <a:tcPr marL="61908" marR="50584" marT="17688" marB="132661"/>
                </a:tc>
                <a:extLst>
                  <a:ext uri="{0D108BD9-81ED-4DB2-BD59-A6C34878D82A}">
                    <a16:rowId xmlns:a16="http://schemas.microsoft.com/office/drawing/2014/main" val="2304650922"/>
                  </a:ext>
                </a:extLst>
              </a:tr>
              <a:tr h="1059184">
                <a:tc>
                  <a:txBody>
                    <a:bodyPr/>
                    <a:lstStyle/>
                    <a:p>
                      <a:pPr algn="just">
                        <a:lnSpc>
                          <a:spcPct val="150000"/>
                        </a:lnSpc>
                      </a:pPr>
                      <a:r>
                        <a:rPr lang="en-US" sz="1200" b="1" cap="none" spc="0">
                          <a:solidFill>
                            <a:schemeClr val="tx1"/>
                          </a:solidFill>
                          <a:effectLst/>
                          <a:latin typeface="+mj-lt"/>
                        </a:rPr>
                        <a:t>Trạng thái hệ thống trước khi thực hiện use case</a:t>
                      </a:r>
                      <a:endParaRPr lang="en-US" sz="1200" b="1" cap="none" spc="0">
                        <a:solidFill>
                          <a:schemeClr val="tx1"/>
                        </a:solidFill>
                        <a:effectLst/>
                        <a:latin typeface="+mj-lt"/>
                        <a:ea typeface="Times New Roman" panose="02020603050405020304" pitchFamily="18" charset="0"/>
                        <a:cs typeface="Times New Roman" panose="02020603050405020304" pitchFamily="18" charset="0"/>
                      </a:endParaRPr>
                    </a:p>
                  </a:txBody>
                  <a:tcPr marL="61908" marR="50584" marT="17688" marB="132661"/>
                </a:tc>
                <a:tc>
                  <a:txBody>
                    <a:bodyPr/>
                    <a:lstStyle/>
                    <a:p>
                      <a:pPr algn="just">
                        <a:lnSpc>
                          <a:spcPct val="150000"/>
                        </a:lnSpc>
                      </a:pPr>
                      <a:r>
                        <a:rPr lang="en-US" sz="1200" cap="none" spc="0" dirty="0">
                          <a:solidFill>
                            <a:schemeClr val="bg1"/>
                          </a:solidFill>
                          <a:effectLst/>
                          <a:latin typeface="+mj-lt"/>
                        </a:rPr>
                        <a:t>Actor: </a:t>
                      </a:r>
                      <a:r>
                        <a:rPr lang="en-US" sz="1200" cap="none" spc="0" dirty="0" err="1">
                          <a:solidFill>
                            <a:schemeClr val="bg1"/>
                          </a:solidFill>
                          <a:effectLst/>
                          <a:latin typeface="+mj-lt"/>
                        </a:rPr>
                        <a:t>tất</a:t>
                      </a:r>
                      <a:r>
                        <a:rPr lang="en-US" sz="1200" cap="none" spc="0" dirty="0">
                          <a:solidFill>
                            <a:schemeClr val="bg1"/>
                          </a:solidFill>
                          <a:effectLst/>
                          <a:latin typeface="+mj-lt"/>
                        </a:rPr>
                        <a:t> </a:t>
                      </a:r>
                      <a:r>
                        <a:rPr lang="en-US" sz="1200" cap="none" spc="0" dirty="0" err="1">
                          <a:solidFill>
                            <a:schemeClr val="bg1"/>
                          </a:solidFill>
                          <a:effectLst/>
                          <a:latin typeface="+mj-lt"/>
                        </a:rPr>
                        <a:t>cả</a:t>
                      </a:r>
                      <a:r>
                        <a:rPr lang="en-US" sz="1200" cap="none" spc="0" dirty="0">
                          <a:solidFill>
                            <a:schemeClr val="bg1"/>
                          </a:solidFill>
                          <a:effectLst/>
                          <a:latin typeface="+mj-lt"/>
                        </a:rPr>
                        <a:t> </a:t>
                      </a:r>
                      <a:r>
                        <a:rPr lang="en-US" sz="1200" cap="none" spc="0" dirty="0" err="1">
                          <a:solidFill>
                            <a:schemeClr val="bg1"/>
                          </a:solidFill>
                          <a:effectLst/>
                          <a:latin typeface="+mj-lt"/>
                        </a:rPr>
                        <a:t>các</a:t>
                      </a:r>
                      <a:r>
                        <a:rPr lang="en-US" sz="1200" cap="none" spc="0" dirty="0">
                          <a:solidFill>
                            <a:schemeClr val="bg1"/>
                          </a:solidFill>
                          <a:effectLst/>
                          <a:latin typeface="+mj-lt"/>
                        </a:rPr>
                        <a:t> actor</a:t>
                      </a:r>
                      <a:endParaRPr lang="en-US" sz="1200" cap="none" spc="0" dirty="0">
                        <a:solidFill>
                          <a:schemeClr val="bg1"/>
                        </a:solidFill>
                        <a:effectLst/>
                        <a:latin typeface="+mj-lt"/>
                        <a:ea typeface="Times New Roman" panose="02020603050405020304" pitchFamily="18" charset="0"/>
                        <a:cs typeface="Times New Roman" panose="02020603050405020304" pitchFamily="18" charset="0"/>
                      </a:endParaRPr>
                    </a:p>
                  </a:txBody>
                  <a:tcPr marL="61908" marR="50584" marT="17688" marB="132661"/>
                </a:tc>
                <a:extLst>
                  <a:ext uri="{0D108BD9-81ED-4DB2-BD59-A6C34878D82A}">
                    <a16:rowId xmlns:a16="http://schemas.microsoft.com/office/drawing/2014/main" val="1069384163"/>
                  </a:ext>
                </a:extLst>
              </a:tr>
              <a:tr h="737505">
                <a:tc>
                  <a:txBody>
                    <a:bodyPr/>
                    <a:lstStyle/>
                    <a:p>
                      <a:pPr algn="just">
                        <a:lnSpc>
                          <a:spcPct val="150000"/>
                        </a:lnSpc>
                      </a:pPr>
                      <a:r>
                        <a:rPr lang="en-US" sz="1200" b="1" cap="none" spc="0">
                          <a:solidFill>
                            <a:schemeClr val="tx1"/>
                          </a:solidFill>
                          <a:effectLst/>
                          <a:latin typeface="+mj-lt"/>
                        </a:rPr>
                        <a:t>Trạng thái hệ thống sau khi thực hiện use case</a:t>
                      </a:r>
                      <a:endParaRPr lang="en-US" sz="1200" b="1" cap="none" spc="0">
                        <a:solidFill>
                          <a:schemeClr val="tx1"/>
                        </a:solidFill>
                        <a:effectLst/>
                        <a:latin typeface="+mj-lt"/>
                        <a:ea typeface="Times New Roman" panose="02020603050405020304" pitchFamily="18" charset="0"/>
                        <a:cs typeface="Times New Roman" panose="02020603050405020304" pitchFamily="18" charset="0"/>
                      </a:endParaRPr>
                    </a:p>
                  </a:txBody>
                  <a:tcPr marL="61908" marR="50584" marT="17688" marB="132661"/>
                </a:tc>
                <a:tc>
                  <a:txBody>
                    <a:bodyPr/>
                    <a:lstStyle/>
                    <a:p>
                      <a:pPr algn="just">
                        <a:lnSpc>
                          <a:spcPct val="150000"/>
                        </a:lnSpc>
                      </a:pPr>
                      <a:r>
                        <a:rPr lang="en-US" sz="1200" cap="none" spc="0" dirty="0" err="1">
                          <a:solidFill>
                            <a:schemeClr val="bg1"/>
                          </a:solidFill>
                          <a:effectLst/>
                          <a:latin typeface="+mj-lt"/>
                        </a:rPr>
                        <a:t>Hiển</a:t>
                      </a:r>
                      <a:r>
                        <a:rPr lang="en-US" sz="1200" cap="none" spc="0" dirty="0">
                          <a:solidFill>
                            <a:schemeClr val="bg1"/>
                          </a:solidFill>
                          <a:effectLst/>
                          <a:latin typeface="+mj-lt"/>
                        </a:rPr>
                        <a:t> </a:t>
                      </a:r>
                      <a:r>
                        <a:rPr lang="en-US" sz="1200" cap="none" spc="0" dirty="0" err="1">
                          <a:solidFill>
                            <a:schemeClr val="bg1"/>
                          </a:solidFill>
                          <a:effectLst/>
                          <a:latin typeface="+mj-lt"/>
                        </a:rPr>
                        <a:t>thị</a:t>
                      </a:r>
                      <a:r>
                        <a:rPr lang="en-US" sz="1200" cap="none" spc="0" dirty="0">
                          <a:solidFill>
                            <a:schemeClr val="bg1"/>
                          </a:solidFill>
                          <a:effectLst/>
                          <a:latin typeface="+mj-lt"/>
                        </a:rPr>
                        <a:t> </a:t>
                      </a:r>
                      <a:r>
                        <a:rPr lang="en-US" sz="1200" cap="none" spc="0" dirty="0" err="1">
                          <a:solidFill>
                            <a:schemeClr val="bg1"/>
                          </a:solidFill>
                          <a:effectLst/>
                          <a:latin typeface="+mj-lt"/>
                        </a:rPr>
                        <a:t>lại</a:t>
                      </a:r>
                      <a:r>
                        <a:rPr lang="en-US" sz="1200" cap="none" spc="0" dirty="0">
                          <a:solidFill>
                            <a:schemeClr val="bg1"/>
                          </a:solidFill>
                          <a:effectLst/>
                          <a:latin typeface="+mj-lt"/>
                        </a:rPr>
                        <a:t> </a:t>
                      </a:r>
                      <a:r>
                        <a:rPr lang="en-US" sz="1200" cap="none" spc="0" dirty="0" err="1">
                          <a:solidFill>
                            <a:schemeClr val="bg1"/>
                          </a:solidFill>
                          <a:effectLst/>
                          <a:latin typeface="+mj-lt"/>
                        </a:rPr>
                        <a:t>danh</a:t>
                      </a:r>
                      <a:r>
                        <a:rPr lang="en-US" sz="1200" cap="none" spc="0" dirty="0">
                          <a:solidFill>
                            <a:schemeClr val="bg1"/>
                          </a:solidFill>
                          <a:effectLst/>
                          <a:latin typeface="+mj-lt"/>
                        </a:rPr>
                        <a:t> </a:t>
                      </a:r>
                      <a:r>
                        <a:rPr lang="en-US" sz="1200" cap="none" spc="0" dirty="0" err="1">
                          <a:solidFill>
                            <a:schemeClr val="bg1"/>
                          </a:solidFill>
                          <a:effectLst/>
                          <a:latin typeface="+mj-lt"/>
                        </a:rPr>
                        <a:t>sách</a:t>
                      </a:r>
                      <a:r>
                        <a:rPr lang="en-US" sz="1200" cap="none" spc="0" dirty="0">
                          <a:solidFill>
                            <a:schemeClr val="bg1"/>
                          </a:solidFill>
                          <a:effectLst/>
                          <a:latin typeface="+mj-lt"/>
                        </a:rPr>
                        <a:t> </a:t>
                      </a:r>
                      <a:r>
                        <a:rPr lang="en-US" sz="1200" cap="none" spc="0" dirty="0" err="1">
                          <a:solidFill>
                            <a:schemeClr val="bg1"/>
                          </a:solidFill>
                          <a:effectLst/>
                          <a:latin typeface="+mj-lt"/>
                        </a:rPr>
                        <a:t>sản</a:t>
                      </a:r>
                      <a:r>
                        <a:rPr lang="en-US" sz="1200" cap="none" spc="0" dirty="0">
                          <a:solidFill>
                            <a:schemeClr val="bg1"/>
                          </a:solidFill>
                          <a:effectLst/>
                          <a:latin typeface="+mj-lt"/>
                        </a:rPr>
                        <a:t> </a:t>
                      </a:r>
                      <a:r>
                        <a:rPr lang="en-US" sz="1200" cap="none" spc="0" dirty="0" err="1">
                          <a:solidFill>
                            <a:schemeClr val="bg1"/>
                          </a:solidFill>
                          <a:effectLst/>
                          <a:latin typeface="+mj-lt"/>
                        </a:rPr>
                        <a:t>phẩm</a:t>
                      </a:r>
                      <a:r>
                        <a:rPr lang="en-US" sz="1200" cap="none" spc="0" dirty="0">
                          <a:solidFill>
                            <a:schemeClr val="bg1"/>
                          </a:solidFill>
                          <a:effectLst/>
                          <a:latin typeface="+mj-lt"/>
                        </a:rPr>
                        <a:t> </a:t>
                      </a:r>
                      <a:r>
                        <a:rPr lang="en-US" sz="1200" cap="none" spc="0" dirty="0" err="1">
                          <a:solidFill>
                            <a:schemeClr val="bg1"/>
                          </a:solidFill>
                          <a:effectLst/>
                          <a:latin typeface="+mj-lt"/>
                        </a:rPr>
                        <a:t>trong</a:t>
                      </a:r>
                      <a:r>
                        <a:rPr lang="en-US" sz="1200" cap="none" spc="0" dirty="0">
                          <a:solidFill>
                            <a:schemeClr val="bg1"/>
                          </a:solidFill>
                          <a:effectLst/>
                          <a:latin typeface="+mj-lt"/>
                        </a:rPr>
                        <a:t> </a:t>
                      </a:r>
                      <a:r>
                        <a:rPr lang="en-US" sz="1200" cap="none" spc="0" dirty="0" err="1">
                          <a:solidFill>
                            <a:schemeClr val="bg1"/>
                          </a:solidFill>
                          <a:effectLst/>
                          <a:latin typeface="+mj-lt"/>
                        </a:rPr>
                        <a:t>giỏ</a:t>
                      </a:r>
                      <a:r>
                        <a:rPr lang="en-US" sz="1200" cap="none" spc="0" dirty="0">
                          <a:solidFill>
                            <a:schemeClr val="bg1"/>
                          </a:solidFill>
                          <a:effectLst/>
                          <a:latin typeface="+mj-lt"/>
                        </a:rPr>
                        <a:t> </a:t>
                      </a:r>
                      <a:r>
                        <a:rPr lang="en-US" sz="1200" cap="none" spc="0" dirty="0" err="1">
                          <a:solidFill>
                            <a:schemeClr val="bg1"/>
                          </a:solidFill>
                          <a:effectLst/>
                          <a:latin typeface="+mj-lt"/>
                        </a:rPr>
                        <a:t>hàng</a:t>
                      </a:r>
                      <a:endParaRPr lang="en-US" sz="1200" cap="none" spc="0" dirty="0">
                        <a:solidFill>
                          <a:schemeClr val="bg1"/>
                        </a:solidFill>
                        <a:effectLst/>
                        <a:latin typeface="+mj-lt"/>
                        <a:ea typeface="Times New Roman" panose="02020603050405020304" pitchFamily="18" charset="0"/>
                        <a:cs typeface="Times New Roman" panose="02020603050405020304" pitchFamily="18" charset="0"/>
                      </a:endParaRPr>
                    </a:p>
                  </a:txBody>
                  <a:tcPr marL="61908" marR="50584" marT="17688" marB="132661"/>
                </a:tc>
                <a:extLst>
                  <a:ext uri="{0D108BD9-81ED-4DB2-BD59-A6C34878D82A}">
                    <a16:rowId xmlns:a16="http://schemas.microsoft.com/office/drawing/2014/main" val="3243205837"/>
                  </a:ext>
                </a:extLst>
              </a:tr>
            </a:tbl>
          </a:graphicData>
        </a:graphic>
      </p:graphicFrame>
    </p:spTree>
    <p:extLst>
      <p:ext uri="{BB962C8B-B14F-4D97-AF65-F5344CB8AC3E}">
        <p14:creationId xmlns:p14="http://schemas.microsoft.com/office/powerpoint/2010/main" val="418502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46572784"/>
              </p:ext>
            </p:extLst>
          </p:nvPr>
        </p:nvGraphicFramePr>
        <p:xfrm>
          <a:off x="896982" y="1018902"/>
          <a:ext cx="9327652" cy="5491316"/>
        </p:xfrm>
        <a:graphic>
          <a:graphicData uri="http://schemas.openxmlformats.org/drawingml/2006/table">
            <a:tbl>
              <a:tblPr firstRow="1" firstCol="1" bandRow="1">
                <a:tableStyleId>{5C22544A-7EE6-4342-B048-85BDC9FD1C3A}</a:tableStyleId>
              </a:tblPr>
              <a:tblGrid>
                <a:gridCol w="3204755">
                  <a:extLst>
                    <a:ext uri="{9D8B030D-6E8A-4147-A177-3AD203B41FA5}">
                      <a16:colId xmlns:a16="http://schemas.microsoft.com/office/drawing/2014/main" val="1752326335"/>
                    </a:ext>
                  </a:extLst>
                </a:gridCol>
                <a:gridCol w="6122897">
                  <a:extLst>
                    <a:ext uri="{9D8B030D-6E8A-4147-A177-3AD203B41FA5}">
                      <a16:colId xmlns:a16="http://schemas.microsoft.com/office/drawing/2014/main" val="3222694464"/>
                    </a:ext>
                  </a:extLst>
                </a:gridCol>
              </a:tblGrid>
              <a:tr h="504264">
                <a:tc>
                  <a:txBody>
                    <a:bodyPr/>
                    <a:lstStyle/>
                    <a:p>
                      <a:pPr algn="just">
                        <a:lnSpc>
                          <a:spcPct val="150000"/>
                        </a:lnSpc>
                      </a:pPr>
                      <a:r>
                        <a:rPr lang="en-US" sz="1900" b="0" cap="none" spc="0" dirty="0" err="1">
                          <a:solidFill>
                            <a:schemeClr val="tx1"/>
                          </a:solidFill>
                          <a:effectLst/>
                        </a:rPr>
                        <a:t>Tên</a:t>
                      </a:r>
                      <a:r>
                        <a:rPr lang="en-US" sz="1900" b="0" cap="none" spc="0" dirty="0">
                          <a:solidFill>
                            <a:schemeClr val="tx1"/>
                          </a:solidFill>
                          <a:effectLst/>
                        </a:rPr>
                        <a:t> </a:t>
                      </a:r>
                      <a:r>
                        <a:rPr lang="en-US" sz="1900" b="0" cap="none" spc="0" dirty="0" err="1">
                          <a:solidFill>
                            <a:schemeClr val="tx1"/>
                          </a:solidFill>
                          <a:effectLst/>
                        </a:rPr>
                        <a:t>chức</a:t>
                      </a:r>
                      <a:r>
                        <a:rPr lang="en-US" sz="1900" b="0" cap="none" spc="0" dirty="0">
                          <a:solidFill>
                            <a:schemeClr val="tx1"/>
                          </a:solidFill>
                          <a:effectLst/>
                        </a:rPr>
                        <a:t> </a:t>
                      </a:r>
                      <a:r>
                        <a:rPr lang="en-US" sz="1900" b="0" cap="none" spc="0" dirty="0" err="1">
                          <a:solidFill>
                            <a:schemeClr val="tx1"/>
                          </a:solidFill>
                          <a:effectLst/>
                        </a:rPr>
                        <a:t>năng</a:t>
                      </a:r>
                      <a:endParaRPr lang="en-US" sz="1900" b="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nchor="b"/>
                </a:tc>
                <a:tc>
                  <a:txBody>
                    <a:bodyPr/>
                    <a:lstStyle/>
                    <a:p>
                      <a:pPr algn="just">
                        <a:lnSpc>
                          <a:spcPct val="150000"/>
                        </a:lnSpc>
                      </a:pPr>
                      <a:r>
                        <a:rPr lang="en-US" sz="1900" b="0" cap="none" spc="0">
                          <a:solidFill>
                            <a:schemeClr val="tx1"/>
                          </a:solidFill>
                          <a:effectLst/>
                        </a:rPr>
                        <a:t>Thêm câu hỏi</a:t>
                      </a:r>
                      <a:endParaRPr lang="en-US" sz="19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nchor="b"/>
                </a:tc>
                <a:extLst>
                  <a:ext uri="{0D108BD9-81ED-4DB2-BD59-A6C34878D82A}">
                    <a16:rowId xmlns:a16="http://schemas.microsoft.com/office/drawing/2014/main" val="2232919655"/>
                  </a:ext>
                </a:extLst>
              </a:tr>
              <a:tr h="683486">
                <a:tc>
                  <a:txBody>
                    <a:bodyPr/>
                    <a:lstStyle/>
                    <a:p>
                      <a:pPr algn="just">
                        <a:lnSpc>
                          <a:spcPct val="150000"/>
                        </a:lnSpc>
                      </a:pPr>
                      <a:r>
                        <a:rPr lang="en-US" sz="1900" b="0" cap="none" spc="0" dirty="0" err="1">
                          <a:solidFill>
                            <a:schemeClr val="tx1"/>
                          </a:solidFill>
                          <a:effectLst/>
                        </a:rPr>
                        <a:t>Tóm</a:t>
                      </a:r>
                      <a:r>
                        <a:rPr lang="en-US" sz="1900" b="0" cap="none" spc="0" dirty="0">
                          <a:solidFill>
                            <a:schemeClr val="tx1"/>
                          </a:solidFill>
                          <a:effectLst/>
                        </a:rPr>
                        <a:t> </a:t>
                      </a:r>
                      <a:r>
                        <a:rPr lang="en-US" sz="1900" b="0" cap="none" spc="0" dirty="0" err="1">
                          <a:solidFill>
                            <a:schemeClr val="tx1"/>
                          </a:solidFill>
                          <a:effectLst/>
                        </a:rPr>
                        <a:t>tắt</a:t>
                      </a:r>
                      <a:endParaRPr lang="en-US" sz="1900" b="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tc>
                  <a:txBody>
                    <a:bodyPr/>
                    <a:lstStyle/>
                    <a:p>
                      <a:pPr algn="just">
                        <a:lnSpc>
                          <a:spcPct val="150000"/>
                        </a:lnSpc>
                      </a:pPr>
                      <a:r>
                        <a:rPr lang="en-US" sz="1400" cap="none" spc="0" dirty="0" err="1">
                          <a:solidFill>
                            <a:schemeClr val="bg1"/>
                          </a:solidFill>
                          <a:effectLst/>
                        </a:rPr>
                        <a:t>Thêm</a:t>
                      </a:r>
                      <a:r>
                        <a:rPr lang="en-US" sz="1400" cap="none" spc="0" dirty="0">
                          <a:solidFill>
                            <a:schemeClr val="bg1"/>
                          </a:solidFill>
                          <a:effectLst/>
                        </a:rPr>
                        <a:t> </a:t>
                      </a:r>
                      <a:r>
                        <a:rPr lang="en-US" sz="1400" cap="none" spc="0" dirty="0" err="1">
                          <a:solidFill>
                            <a:schemeClr val="bg1"/>
                          </a:solidFill>
                          <a:effectLst/>
                        </a:rPr>
                        <a:t>câu</a:t>
                      </a:r>
                      <a:r>
                        <a:rPr lang="en-US" sz="1400" cap="none" spc="0" dirty="0">
                          <a:solidFill>
                            <a:schemeClr val="bg1"/>
                          </a:solidFill>
                          <a:effectLst/>
                        </a:rPr>
                        <a:t> </a:t>
                      </a:r>
                      <a:r>
                        <a:rPr lang="en-US" sz="1400" cap="none" spc="0" dirty="0" err="1">
                          <a:solidFill>
                            <a:schemeClr val="bg1"/>
                          </a:solidFill>
                          <a:effectLst/>
                        </a:rPr>
                        <a:t>hỏi</a:t>
                      </a:r>
                      <a:r>
                        <a:rPr lang="en-US" sz="1400" cap="none" spc="0" dirty="0">
                          <a:solidFill>
                            <a:schemeClr val="bg1"/>
                          </a:solidFill>
                          <a:effectLst/>
                        </a:rPr>
                        <a:t> </a:t>
                      </a:r>
                      <a:r>
                        <a:rPr lang="en-US" sz="1400" cap="none" spc="0" dirty="0" err="1">
                          <a:solidFill>
                            <a:schemeClr val="bg1"/>
                          </a:solidFill>
                          <a:effectLst/>
                        </a:rPr>
                        <a:t>vào</a:t>
                      </a:r>
                      <a:r>
                        <a:rPr lang="en-US" sz="1400" cap="none" spc="0" dirty="0">
                          <a:solidFill>
                            <a:schemeClr val="bg1"/>
                          </a:solidFill>
                          <a:effectLst/>
                        </a:rPr>
                        <a:t> </a:t>
                      </a:r>
                      <a:r>
                        <a:rPr lang="en-US" sz="1400" cap="none" spc="0" dirty="0" err="1">
                          <a:solidFill>
                            <a:schemeClr val="bg1"/>
                          </a:solidFill>
                          <a:effectLst/>
                        </a:rPr>
                        <a:t>hệ</a:t>
                      </a:r>
                      <a:r>
                        <a:rPr lang="en-US" sz="1400" cap="none" spc="0" dirty="0">
                          <a:solidFill>
                            <a:schemeClr val="bg1"/>
                          </a:solidFill>
                          <a:effectLst/>
                        </a:rPr>
                        <a:t> </a:t>
                      </a:r>
                      <a:r>
                        <a:rPr lang="en-US" sz="1400" cap="none" spc="0" dirty="0" err="1">
                          <a:solidFill>
                            <a:schemeClr val="bg1"/>
                          </a:solidFill>
                          <a:effectLst/>
                        </a:rPr>
                        <a:t>thống</a:t>
                      </a:r>
                      <a:r>
                        <a:rPr lang="en-US" sz="1400" cap="none" spc="0" dirty="0">
                          <a:solidFill>
                            <a:schemeClr val="bg1"/>
                          </a:solidFill>
                          <a:effectLst/>
                        </a:rPr>
                        <a:t> </a:t>
                      </a:r>
                      <a:r>
                        <a:rPr lang="en-US" sz="1400" cap="none" spc="0" dirty="0" err="1">
                          <a:solidFill>
                            <a:schemeClr val="bg1"/>
                          </a:solidFill>
                          <a:effectLst/>
                        </a:rPr>
                        <a:t>đề</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extLst>
                  <a:ext uri="{0D108BD9-81ED-4DB2-BD59-A6C34878D82A}">
                    <a16:rowId xmlns:a16="http://schemas.microsoft.com/office/drawing/2014/main" val="1642803986"/>
                  </a:ext>
                </a:extLst>
              </a:tr>
              <a:tr h="1552599">
                <a:tc>
                  <a:txBody>
                    <a:bodyPr/>
                    <a:lstStyle/>
                    <a:p>
                      <a:pPr algn="just">
                        <a:lnSpc>
                          <a:spcPct val="150000"/>
                        </a:lnSpc>
                      </a:pPr>
                      <a:r>
                        <a:rPr lang="en-US" sz="1900" b="0" cap="none" spc="0" dirty="0" err="1">
                          <a:solidFill>
                            <a:schemeClr val="tx1"/>
                          </a:solidFill>
                          <a:effectLst/>
                        </a:rPr>
                        <a:t>Dòng</a:t>
                      </a:r>
                      <a:r>
                        <a:rPr lang="en-US" sz="1900" b="0" cap="none" spc="0" dirty="0">
                          <a:solidFill>
                            <a:schemeClr val="tx1"/>
                          </a:solidFill>
                          <a:effectLst/>
                        </a:rPr>
                        <a:t> </a:t>
                      </a:r>
                      <a:r>
                        <a:rPr lang="en-US" sz="1900" b="0" cap="none" spc="0" dirty="0" err="1">
                          <a:solidFill>
                            <a:schemeClr val="tx1"/>
                          </a:solidFill>
                          <a:effectLst/>
                        </a:rPr>
                        <a:t>sự</a:t>
                      </a:r>
                      <a:r>
                        <a:rPr lang="en-US" sz="1900" b="0" cap="none" spc="0" dirty="0">
                          <a:solidFill>
                            <a:schemeClr val="tx1"/>
                          </a:solidFill>
                          <a:effectLst/>
                        </a:rPr>
                        <a:t> </a:t>
                      </a:r>
                      <a:r>
                        <a:rPr lang="en-US" sz="1900" b="0" cap="none" spc="0" dirty="0" err="1">
                          <a:solidFill>
                            <a:schemeClr val="tx1"/>
                          </a:solidFill>
                          <a:effectLst/>
                        </a:rPr>
                        <a:t>kiện</a:t>
                      </a:r>
                      <a:r>
                        <a:rPr lang="en-US" sz="1900" b="0" cap="none" spc="0" dirty="0">
                          <a:solidFill>
                            <a:schemeClr val="tx1"/>
                          </a:solidFill>
                          <a:effectLst/>
                        </a:rPr>
                        <a:t> </a:t>
                      </a:r>
                      <a:r>
                        <a:rPr lang="en-US" sz="1900" b="0" cap="none" spc="0" dirty="0" err="1">
                          <a:solidFill>
                            <a:schemeClr val="tx1"/>
                          </a:solidFill>
                          <a:effectLst/>
                        </a:rPr>
                        <a:t>chính</a:t>
                      </a:r>
                      <a:endParaRPr lang="en-US" sz="1900" b="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tc>
                  <a:txBody>
                    <a:bodyPr/>
                    <a:lstStyle/>
                    <a:p>
                      <a:pPr algn="just">
                        <a:lnSpc>
                          <a:spcPct val="150000"/>
                        </a:lnSpc>
                      </a:pPr>
                      <a:r>
                        <a:rPr lang="en-US" sz="1400" cap="none" spc="0" dirty="0">
                          <a:solidFill>
                            <a:schemeClr val="bg1"/>
                          </a:solidFill>
                          <a:effectLst/>
                        </a:rPr>
                        <a:t>1. </a:t>
                      </a:r>
                      <a:r>
                        <a:rPr lang="en-US" sz="1400" cap="none" spc="0" dirty="0" err="1">
                          <a:solidFill>
                            <a:schemeClr val="bg1"/>
                          </a:solidFill>
                          <a:effectLst/>
                        </a:rPr>
                        <a:t>Người</a:t>
                      </a:r>
                      <a:r>
                        <a:rPr lang="en-US" sz="1400" cap="none" spc="0" dirty="0">
                          <a:solidFill>
                            <a:schemeClr val="bg1"/>
                          </a:solidFill>
                          <a:effectLst/>
                        </a:rPr>
                        <a:t> </a:t>
                      </a:r>
                      <a:r>
                        <a:rPr lang="en-US" sz="1400" cap="none" spc="0" dirty="0" err="1">
                          <a:solidFill>
                            <a:schemeClr val="bg1"/>
                          </a:solidFill>
                          <a:effectLst/>
                        </a:rPr>
                        <a:t>dùng</a:t>
                      </a:r>
                      <a:r>
                        <a:rPr lang="en-US" sz="1400" cap="none" spc="0" dirty="0">
                          <a:solidFill>
                            <a:schemeClr val="bg1"/>
                          </a:solidFill>
                          <a:effectLst/>
                        </a:rPr>
                        <a:t> </a:t>
                      </a:r>
                      <a:r>
                        <a:rPr lang="en-US" sz="1400" cap="none" spc="0" dirty="0" err="1">
                          <a:solidFill>
                            <a:schemeClr val="bg1"/>
                          </a:solidFill>
                          <a:effectLst/>
                        </a:rPr>
                        <a:t>nhấn</a:t>
                      </a:r>
                      <a:r>
                        <a:rPr lang="en-US" sz="1400" cap="none" spc="0" dirty="0">
                          <a:solidFill>
                            <a:schemeClr val="bg1"/>
                          </a:solidFill>
                          <a:effectLst/>
                        </a:rPr>
                        <a:t> </a:t>
                      </a:r>
                      <a:r>
                        <a:rPr lang="en-US" sz="1400" cap="none" spc="0" dirty="0" err="1">
                          <a:solidFill>
                            <a:schemeClr val="bg1"/>
                          </a:solidFill>
                          <a:effectLst/>
                        </a:rPr>
                        <a:t>thêm</a:t>
                      </a:r>
                      <a:r>
                        <a:rPr lang="en-US" sz="1400" cap="none" spc="0" dirty="0">
                          <a:solidFill>
                            <a:schemeClr val="bg1"/>
                          </a:solidFill>
                          <a:effectLst/>
                        </a:rPr>
                        <a:t>, </a:t>
                      </a:r>
                      <a:r>
                        <a:rPr lang="en-US" sz="1400" cap="none" spc="0" dirty="0" err="1">
                          <a:solidFill>
                            <a:schemeClr val="bg1"/>
                          </a:solidFill>
                          <a:effectLst/>
                        </a:rPr>
                        <a:t>nhập</a:t>
                      </a:r>
                      <a:r>
                        <a:rPr lang="en-US" sz="1400" cap="none" spc="0" dirty="0">
                          <a:solidFill>
                            <a:schemeClr val="bg1"/>
                          </a:solidFill>
                          <a:effectLst/>
                        </a:rPr>
                        <a:t> </a:t>
                      </a:r>
                      <a:r>
                        <a:rPr lang="en-US" sz="1400" cap="none" spc="0" dirty="0" err="1">
                          <a:solidFill>
                            <a:schemeClr val="bg1"/>
                          </a:solidFill>
                          <a:effectLst/>
                        </a:rPr>
                        <a:t>thông</a:t>
                      </a:r>
                      <a:r>
                        <a:rPr lang="en-US" sz="1400" cap="none" spc="0" dirty="0">
                          <a:solidFill>
                            <a:schemeClr val="bg1"/>
                          </a:solidFill>
                          <a:effectLst/>
                        </a:rPr>
                        <a:t> tin </a:t>
                      </a:r>
                      <a:r>
                        <a:rPr lang="en-US" sz="1400" cap="none" spc="0" dirty="0" err="1">
                          <a:solidFill>
                            <a:schemeClr val="bg1"/>
                          </a:solidFill>
                          <a:effectLst/>
                        </a:rPr>
                        <a:t>câu</a:t>
                      </a:r>
                      <a:r>
                        <a:rPr lang="en-US" sz="1400" cap="none" spc="0" dirty="0">
                          <a:solidFill>
                            <a:schemeClr val="bg1"/>
                          </a:solidFill>
                          <a:effectLst/>
                        </a:rPr>
                        <a:t> </a:t>
                      </a:r>
                      <a:r>
                        <a:rPr lang="en-US" sz="1400" cap="none" spc="0" dirty="0" err="1">
                          <a:solidFill>
                            <a:schemeClr val="bg1"/>
                          </a:solidFill>
                          <a:effectLst/>
                        </a:rPr>
                        <a:t>hỏi</a:t>
                      </a:r>
                      <a:endParaRPr lang="en-US" sz="1400" cap="none" spc="0" dirty="0">
                        <a:solidFill>
                          <a:schemeClr val="bg1"/>
                        </a:solidFill>
                        <a:effectLst/>
                      </a:endParaRPr>
                    </a:p>
                    <a:p>
                      <a:pPr algn="just">
                        <a:lnSpc>
                          <a:spcPct val="150000"/>
                        </a:lnSpc>
                      </a:pPr>
                      <a:r>
                        <a:rPr lang="en-US" sz="1400" cap="none" spc="0" dirty="0">
                          <a:solidFill>
                            <a:schemeClr val="bg1"/>
                          </a:solidFill>
                          <a:effectLst/>
                        </a:rPr>
                        <a:t>2. </a:t>
                      </a:r>
                      <a:r>
                        <a:rPr lang="en-US" sz="1400" cap="none" spc="0" dirty="0" err="1">
                          <a:solidFill>
                            <a:schemeClr val="bg1"/>
                          </a:solidFill>
                          <a:effectLst/>
                        </a:rPr>
                        <a:t>Hệ</a:t>
                      </a:r>
                      <a:r>
                        <a:rPr lang="en-US" sz="1400" cap="none" spc="0" dirty="0">
                          <a:solidFill>
                            <a:schemeClr val="bg1"/>
                          </a:solidFill>
                          <a:effectLst/>
                        </a:rPr>
                        <a:t> </a:t>
                      </a:r>
                      <a:r>
                        <a:rPr lang="en-US" sz="1400" cap="none" spc="0" dirty="0" err="1">
                          <a:solidFill>
                            <a:schemeClr val="bg1"/>
                          </a:solidFill>
                          <a:effectLst/>
                        </a:rPr>
                        <a:t>thống</a:t>
                      </a:r>
                      <a:r>
                        <a:rPr lang="en-US" sz="1400" cap="none" spc="0" dirty="0">
                          <a:solidFill>
                            <a:schemeClr val="bg1"/>
                          </a:solidFill>
                          <a:effectLst/>
                        </a:rPr>
                        <a:t> </a:t>
                      </a:r>
                      <a:r>
                        <a:rPr lang="en-US" sz="1400" cap="none" spc="0" dirty="0" err="1">
                          <a:solidFill>
                            <a:schemeClr val="bg1"/>
                          </a:solidFill>
                          <a:effectLst/>
                        </a:rPr>
                        <a:t>gửi</a:t>
                      </a:r>
                      <a:r>
                        <a:rPr lang="en-US" sz="1400" cap="none" spc="0" dirty="0">
                          <a:solidFill>
                            <a:schemeClr val="bg1"/>
                          </a:solidFill>
                          <a:effectLst/>
                        </a:rPr>
                        <a:t> </a:t>
                      </a:r>
                      <a:r>
                        <a:rPr lang="en-US" sz="1400" cap="none" spc="0" dirty="0" err="1">
                          <a:solidFill>
                            <a:schemeClr val="bg1"/>
                          </a:solidFill>
                          <a:effectLst/>
                        </a:rPr>
                        <a:t>thông</a:t>
                      </a:r>
                      <a:r>
                        <a:rPr lang="en-US" sz="1400" cap="none" spc="0" dirty="0">
                          <a:solidFill>
                            <a:schemeClr val="bg1"/>
                          </a:solidFill>
                          <a:effectLst/>
                        </a:rPr>
                        <a:t> </a:t>
                      </a:r>
                      <a:r>
                        <a:rPr lang="en-US" sz="1400" cap="none" spc="0" dirty="0" err="1">
                          <a:solidFill>
                            <a:schemeClr val="bg1"/>
                          </a:solidFill>
                          <a:effectLst/>
                        </a:rPr>
                        <a:t>báo</a:t>
                      </a:r>
                      <a:r>
                        <a:rPr lang="en-US" sz="1400" cap="none" spc="0" dirty="0">
                          <a:solidFill>
                            <a:schemeClr val="bg1"/>
                          </a:solidFill>
                          <a:effectLst/>
                        </a:rPr>
                        <a:t> </a:t>
                      </a:r>
                      <a:r>
                        <a:rPr lang="en-US" sz="1400" cap="none" spc="0" dirty="0" err="1">
                          <a:solidFill>
                            <a:schemeClr val="bg1"/>
                          </a:solidFill>
                          <a:effectLst/>
                        </a:rPr>
                        <a:t>xác</a:t>
                      </a:r>
                      <a:r>
                        <a:rPr lang="en-US" sz="1400" cap="none" spc="0" dirty="0">
                          <a:solidFill>
                            <a:schemeClr val="bg1"/>
                          </a:solidFill>
                          <a:effectLst/>
                        </a:rPr>
                        <a:t> </a:t>
                      </a:r>
                      <a:r>
                        <a:rPr lang="en-US" sz="1400" cap="none" spc="0" dirty="0" err="1">
                          <a:solidFill>
                            <a:schemeClr val="bg1"/>
                          </a:solidFill>
                          <a:effectLst/>
                        </a:rPr>
                        <a:t>nhận</a:t>
                      </a:r>
                      <a:r>
                        <a:rPr lang="en-US" sz="1400" cap="none" spc="0" dirty="0">
                          <a:solidFill>
                            <a:schemeClr val="bg1"/>
                          </a:solidFill>
                          <a:effectLst/>
                        </a:rPr>
                        <a:t> </a:t>
                      </a:r>
                      <a:r>
                        <a:rPr lang="en-US" sz="1400" cap="none" spc="0" dirty="0" err="1">
                          <a:solidFill>
                            <a:schemeClr val="bg1"/>
                          </a:solidFill>
                          <a:effectLst/>
                        </a:rPr>
                        <a:t>thêm</a:t>
                      </a:r>
                      <a:r>
                        <a:rPr lang="en-US" sz="1400" cap="none" spc="0" dirty="0">
                          <a:solidFill>
                            <a:schemeClr val="bg1"/>
                          </a:solidFill>
                          <a:effectLst/>
                        </a:rPr>
                        <a:t> </a:t>
                      </a:r>
                      <a:r>
                        <a:rPr lang="en-US" sz="1400" cap="none" spc="0" dirty="0" err="1">
                          <a:solidFill>
                            <a:schemeClr val="bg1"/>
                          </a:solidFill>
                          <a:effectLst/>
                        </a:rPr>
                        <a:t>thành</a:t>
                      </a:r>
                      <a:r>
                        <a:rPr lang="en-US" sz="1400" cap="none" spc="0" dirty="0">
                          <a:solidFill>
                            <a:schemeClr val="bg1"/>
                          </a:solidFill>
                          <a:effectLst/>
                        </a:rPr>
                        <a:t> </a:t>
                      </a:r>
                      <a:r>
                        <a:rPr lang="en-US" sz="1400" cap="none" spc="0" dirty="0" err="1">
                          <a:solidFill>
                            <a:schemeClr val="bg1"/>
                          </a:solidFill>
                          <a:effectLst/>
                        </a:rPr>
                        <a:t>công</a:t>
                      </a:r>
                      <a:endParaRPr lang="en-US" sz="1400" cap="none" spc="0" dirty="0">
                        <a:solidFill>
                          <a:schemeClr val="bg1"/>
                        </a:solidFill>
                        <a:effectLst/>
                      </a:endParaRPr>
                    </a:p>
                    <a:p>
                      <a:pPr algn="just">
                        <a:lnSpc>
                          <a:spcPct val="150000"/>
                        </a:lnSpc>
                      </a:pPr>
                      <a:r>
                        <a:rPr lang="en-US" sz="1400" cap="none" spc="0" dirty="0">
                          <a:solidFill>
                            <a:schemeClr val="bg1"/>
                          </a:solidFill>
                          <a:effectLst/>
                        </a:rPr>
                        <a:t>3. </a:t>
                      </a:r>
                      <a:r>
                        <a:rPr lang="en-US" sz="1400" cap="none" spc="0" dirty="0" err="1">
                          <a:solidFill>
                            <a:schemeClr val="bg1"/>
                          </a:solidFill>
                          <a:effectLst/>
                        </a:rPr>
                        <a:t>Người</a:t>
                      </a:r>
                      <a:r>
                        <a:rPr lang="en-US" sz="1400" cap="none" spc="0" dirty="0">
                          <a:solidFill>
                            <a:schemeClr val="bg1"/>
                          </a:solidFill>
                          <a:effectLst/>
                        </a:rPr>
                        <a:t> </a:t>
                      </a:r>
                      <a:r>
                        <a:rPr lang="en-US" sz="1400" cap="none" spc="0" dirty="0" err="1">
                          <a:solidFill>
                            <a:schemeClr val="bg1"/>
                          </a:solidFill>
                          <a:effectLst/>
                        </a:rPr>
                        <a:t>dùng</a:t>
                      </a:r>
                      <a:r>
                        <a:rPr lang="en-US" sz="1400" cap="none" spc="0" dirty="0">
                          <a:solidFill>
                            <a:schemeClr val="bg1"/>
                          </a:solidFill>
                          <a:effectLst/>
                        </a:rPr>
                        <a:t> </a:t>
                      </a:r>
                      <a:r>
                        <a:rPr lang="en-US" sz="1400" cap="none" spc="0" dirty="0" err="1">
                          <a:solidFill>
                            <a:schemeClr val="bg1"/>
                          </a:solidFill>
                          <a:effectLst/>
                        </a:rPr>
                        <a:t>nhấn</a:t>
                      </a:r>
                      <a:r>
                        <a:rPr lang="en-US" sz="1400" cap="none" spc="0" dirty="0">
                          <a:solidFill>
                            <a:schemeClr val="bg1"/>
                          </a:solidFill>
                          <a:effectLst/>
                        </a:rPr>
                        <a:t> </a:t>
                      </a:r>
                      <a:r>
                        <a:rPr lang="en-US" sz="1400" cap="none" spc="0" dirty="0" err="1">
                          <a:solidFill>
                            <a:schemeClr val="bg1"/>
                          </a:solidFill>
                          <a:effectLst/>
                        </a:rPr>
                        <a:t>vào</a:t>
                      </a:r>
                      <a:r>
                        <a:rPr lang="en-US" sz="1400" cap="none" spc="0" dirty="0">
                          <a:solidFill>
                            <a:schemeClr val="bg1"/>
                          </a:solidFill>
                          <a:effectLst/>
                        </a:rPr>
                        <a:t> </a:t>
                      </a:r>
                      <a:r>
                        <a:rPr lang="en-US" sz="1400" cap="none" spc="0" dirty="0" err="1">
                          <a:solidFill>
                            <a:schemeClr val="bg1"/>
                          </a:solidFill>
                          <a:effectLst/>
                        </a:rPr>
                        <a:t>nút</a:t>
                      </a:r>
                      <a:r>
                        <a:rPr lang="en-US" sz="1400" cap="none" spc="0" dirty="0">
                          <a:solidFill>
                            <a:schemeClr val="bg1"/>
                          </a:solidFill>
                          <a:effectLst/>
                        </a:rPr>
                        <a:t> ‘OK’</a:t>
                      </a:r>
                    </a:p>
                    <a:p>
                      <a:pPr algn="just">
                        <a:lnSpc>
                          <a:spcPct val="150000"/>
                        </a:lnSpc>
                      </a:pPr>
                      <a:r>
                        <a:rPr lang="en-US" sz="1400" cap="none" spc="0" dirty="0">
                          <a:solidFill>
                            <a:schemeClr val="bg1"/>
                          </a:solidFill>
                          <a:effectLst/>
                        </a:rPr>
                        <a:t>4. </a:t>
                      </a:r>
                      <a:r>
                        <a:rPr lang="en-US" sz="1400" cap="none" spc="0" dirty="0" err="1">
                          <a:solidFill>
                            <a:schemeClr val="bg1"/>
                          </a:solidFill>
                          <a:effectLst/>
                        </a:rPr>
                        <a:t>Lưu</a:t>
                      </a:r>
                      <a:r>
                        <a:rPr lang="en-US" sz="1400" cap="none" spc="0" dirty="0">
                          <a:solidFill>
                            <a:schemeClr val="bg1"/>
                          </a:solidFill>
                          <a:effectLst/>
                        </a:rPr>
                        <a:t> </a:t>
                      </a:r>
                      <a:r>
                        <a:rPr lang="en-US" sz="1400" cap="none" spc="0" dirty="0" err="1">
                          <a:solidFill>
                            <a:schemeClr val="bg1"/>
                          </a:solidFill>
                          <a:effectLst/>
                        </a:rPr>
                        <a:t>câu</a:t>
                      </a:r>
                      <a:r>
                        <a:rPr lang="en-US" sz="1400" cap="none" spc="0" dirty="0">
                          <a:solidFill>
                            <a:schemeClr val="bg1"/>
                          </a:solidFill>
                          <a:effectLst/>
                        </a:rPr>
                        <a:t> </a:t>
                      </a:r>
                      <a:r>
                        <a:rPr lang="en-US" sz="1400" cap="none" spc="0" dirty="0" err="1">
                          <a:solidFill>
                            <a:schemeClr val="bg1"/>
                          </a:solidFill>
                          <a:effectLst/>
                        </a:rPr>
                        <a:t>hỏi</a:t>
                      </a:r>
                      <a:r>
                        <a:rPr lang="en-US" sz="1400" cap="none" spc="0" dirty="0">
                          <a:solidFill>
                            <a:schemeClr val="bg1"/>
                          </a:solidFill>
                          <a:effectLst/>
                        </a:rPr>
                        <a:t> </a:t>
                      </a:r>
                      <a:r>
                        <a:rPr lang="en-US" sz="1400" cap="none" spc="0" dirty="0" err="1">
                          <a:solidFill>
                            <a:schemeClr val="bg1"/>
                          </a:solidFill>
                          <a:effectLst/>
                        </a:rPr>
                        <a:t>vào</a:t>
                      </a:r>
                      <a:r>
                        <a:rPr lang="en-US" sz="1400" cap="none" spc="0" dirty="0">
                          <a:solidFill>
                            <a:schemeClr val="bg1"/>
                          </a:solidFill>
                          <a:effectLst/>
                        </a:rPr>
                        <a:t> database, </a:t>
                      </a:r>
                      <a:r>
                        <a:rPr lang="en-US" sz="1400" cap="none" spc="0" dirty="0" err="1">
                          <a:solidFill>
                            <a:schemeClr val="bg1"/>
                          </a:solidFill>
                          <a:effectLst/>
                        </a:rPr>
                        <a:t>cập</a:t>
                      </a:r>
                      <a:r>
                        <a:rPr lang="en-US" sz="1400" cap="none" spc="0" dirty="0">
                          <a:solidFill>
                            <a:schemeClr val="bg1"/>
                          </a:solidFill>
                          <a:effectLst/>
                        </a:rPr>
                        <a:t> </a:t>
                      </a:r>
                      <a:r>
                        <a:rPr lang="en-US" sz="1400" cap="none" spc="0" dirty="0" err="1">
                          <a:solidFill>
                            <a:schemeClr val="bg1"/>
                          </a:solidFill>
                          <a:effectLst/>
                        </a:rPr>
                        <a:t>nhập</a:t>
                      </a:r>
                      <a:r>
                        <a:rPr lang="en-US" sz="1400" cap="none" spc="0" dirty="0">
                          <a:solidFill>
                            <a:schemeClr val="bg1"/>
                          </a:solidFill>
                          <a:effectLst/>
                        </a:rPr>
                        <a:t> </a:t>
                      </a:r>
                      <a:r>
                        <a:rPr lang="en-US" sz="1400" cap="none" spc="0" dirty="0" err="1">
                          <a:solidFill>
                            <a:schemeClr val="bg1"/>
                          </a:solidFill>
                          <a:effectLst/>
                        </a:rPr>
                        <a:t>lại</a:t>
                      </a:r>
                      <a:r>
                        <a:rPr lang="en-US" sz="1400" cap="none" spc="0" dirty="0">
                          <a:solidFill>
                            <a:schemeClr val="bg1"/>
                          </a:solidFill>
                          <a:effectLst/>
                        </a:rPr>
                        <a:t> </a:t>
                      </a:r>
                      <a:r>
                        <a:rPr lang="en-US" sz="1400" cap="none" spc="0" dirty="0" err="1">
                          <a:solidFill>
                            <a:schemeClr val="bg1"/>
                          </a:solidFill>
                          <a:effectLst/>
                        </a:rPr>
                        <a:t>trạng</a:t>
                      </a:r>
                      <a:r>
                        <a:rPr lang="en-US" sz="1400" cap="none" spc="0" dirty="0">
                          <a:solidFill>
                            <a:schemeClr val="bg1"/>
                          </a:solidFill>
                          <a:effectLst/>
                        </a:rPr>
                        <a:t> </a:t>
                      </a:r>
                      <a:r>
                        <a:rPr lang="en-US" sz="1400" cap="none" spc="0" dirty="0" err="1">
                          <a:solidFill>
                            <a:schemeClr val="bg1"/>
                          </a:solidFill>
                          <a:effectLst/>
                        </a:rPr>
                        <a:t>thái</a:t>
                      </a:r>
                      <a:r>
                        <a:rPr lang="en-US" sz="1400" cap="none" spc="0" dirty="0">
                          <a:solidFill>
                            <a:schemeClr val="bg1"/>
                          </a:solidFill>
                          <a:effectLst/>
                        </a:rPr>
                        <a:t> </a:t>
                      </a:r>
                    </a:p>
                    <a:p>
                      <a:pPr algn="just">
                        <a:lnSpc>
                          <a:spcPct val="150000"/>
                        </a:lnSpc>
                      </a:pPr>
                      <a:r>
                        <a:rPr lang="en-US" sz="1400" cap="none" spc="0" dirty="0">
                          <a:solidFill>
                            <a:schemeClr val="bg1"/>
                          </a:solidFill>
                          <a:effectLst/>
                        </a:rPr>
                        <a:t>5. </a:t>
                      </a:r>
                      <a:r>
                        <a:rPr lang="en-US" sz="1400" cap="none" spc="0" dirty="0" err="1">
                          <a:solidFill>
                            <a:schemeClr val="bg1"/>
                          </a:solidFill>
                          <a:effectLst/>
                        </a:rPr>
                        <a:t>Điều</a:t>
                      </a:r>
                      <a:r>
                        <a:rPr lang="en-US" sz="1400" cap="none" spc="0" dirty="0">
                          <a:solidFill>
                            <a:schemeClr val="bg1"/>
                          </a:solidFill>
                          <a:effectLst/>
                        </a:rPr>
                        <a:t> </a:t>
                      </a:r>
                      <a:r>
                        <a:rPr lang="en-US" sz="1400" cap="none" spc="0" dirty="0" err="1">
                          <a:solidFill>
                            <a:schemeClr val="bg1"/>
                          </a:solidFill>
                          <a:effectLst/>
                        </a:rPr>
                        <a:t>hướng</a:t>
                      </a:r>
                      <a:r>
                        <a:rPr lang="en-US" sz="1400" cap="none" spc="0" dirty="0">
                          <a:solidFill>
                            <a:schemeClr val="bg1"/>
                          </a:solidFill>
                          <a:effectLst/>
                        </a:rPr>
                        <a:t> sang </a:t>
                      </a:r>
                      <a:r>
                        <a:rPr lang="en-US" sz="1400" cap="none" spc="0" dirty="0" err="1">
                          <a:solidFill>
                            <a:schemeClr val="bg1"/>
                          </a:solidFill>
                          <a:effectLst/>
                        </a:rPr>
                        <a:t>trang</a:t>
                      </a:r>
                      <a:r>
                        <a:rPr lang="en-US" sz="1400" cap="none" spc="0" dirty="0">
                          <a:solidFill>
                            <a:schemeClr val="bg1"/>
                          </a:solidFill>
                          <a:effectLst/>
                        </a:rPr>
                        <a:t> </a:t>
                      </a:r>
                      <a:r>
                        <a:rPr lang="en-US" sz="1400" cap="none" spc="0" dirty="0" err="1">
                          <a:solidFill>
                            <a:schemeClr val="bg1"/>
                          </a:solidFill>
                          <a:effectLst/>
                        </a:rPr>
                        <a:t>chủ</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extLst>
                  <a:ext uri="{0D108BD9-81ED-4DB2-BD59-A6C34878D82A}">
                    <a16:rowId xmlns:a16="http://schemas.microsoft.com/office/drawing/2014/main" val="2457464656"/>
                  </a:ext>
                </a:extLst>
              </a:tr>
              <a:tr h="683486">
                <a:tc>
                  <a:txBody>
                    <a:bodyPr/>
                    <a:lstStyle/>
                    <a:p>
                      <a:pPr algn="just">
                        <a:lnSpc>
                          <a:spcPct val="150000"/>
                        </a:lnSpc>
                      </a:pPr>
                      <a:r>
                        <a:rPr lang="en-US" sz="1900" b="0" cap="none" spc="0">
                          <a:solidFill>
                            <a:schemeClr val="tx1"/>
                          </a:solidFill>
                          <a:effectLst/>
                        </a:rPr>
                        <a:t>Dòng sự kiện khác</a:t>
                      </a:r>
                      <a:endParaRPr lang="en-US" sz="19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tc>
                  <a:txBody>
                    <a:bodyPr/>
                    <a:lstStyle/>
                    <a:p>
                      <a:pPr algn="just">
                        <a:lnSpc>
                          <a:spcPct val="150000"/>
                        </a:lnSpc>
                      </a:pPr>
                      <a:r>
                        <a:rPr lang="en-US" sz="1400" cap="none" spc="0" dirty="0" err="1">
                          <a:solidFill>
                            <a:schemeClr val="bg1"/>
                          </a:solidFill>
                          <a:effectLst/>
                        </a:rPr>
                        <a:t>Không</a:t>
                      </a:r>
                      <a:r>
                        <a:rPr lang="en-US" sz="1400" cap="none" spc="0" dirty="0">
                          <a:solidFill>
                            <a:schemeClr val="bg1"/>
                          </a:solidFill>
                          <a:effectLst/>
                        </a:rPr>
                        <a:t> </a:t>
                      </a:r>
                      <a:r>
                        <a:rPr lang="en-US" sz="1400" cap="none" spc="0" dirty="0" err="1">
                          <a:solidFill>
                            <a:schemeClr val="bg1"/>
                          </a:solidFill>
                          <a:effectLst/>
                        </a:rPr>
                        <a:t>thể</a:t>
                      </a:r>
                      <a:r>
                        <a:rPr lang="en-US" sz="1400" cap="none" spc="0" dirty="0">
                          <a:solidFill>
                            <a:schemeClr val="bg1"/>
                          </a:solidFill>
                          <a:effectLst/>
                        </a:rPr>
                        <a:t> </a:t>
                      </a:r>
                      <a:r>
                        <a:rPr lang="en-US" sz="1400" cap="none" spc="0" dirty="0" err="1">
                          <a:solidFill>
                            <a:schemeClr val="bg1"/>
                          </a:solidFill>
                          <a:effectLst/>
                        </a:rPr>
                        <a:t>đặt</a:t>
                      </a:r>
                      <a:r>
                        <a:rPr lang="en-US" sz="1400" cap="none" spc="0" dirty="0">
                          <a:solidFill>
                            <a:schemeClr val="bg1"/>
                          </a:solidFill>
                          <a:effectLst/>
                        </a:rPr>
                        <a:t> </a:t>
                      </a:r>
                      <a:r>
                        <a:rPr lang="en-US" sz="1400" cap="none" spc="0" dirty="0" err="1">
                          <a:solidFill>
                            <a:schemeClr val="bg1"/>
                          </a:solidFill>
                          <a:effectLst/>
                        </a:rPr>
                        <a:t>hàng</a:t>
                      </a:r>
                      <a:r>
                        <a:rPr lang="en-US" sz="1400" cap="none" spc="0" dirty="0">
                          <a:solidFill>
                            <a:schemeClr val="bg1"/>
                          </a:solidFill>
                          <a:effectLst/>
                        </a:rPr>
                        <a:t>: </a:t>
                      </a:r>
                      <a:r>
                        <a:rPr lang="en-US" sz="1400" cap="none" spc="0" dirty="0" err="1">
                          <a:solidFill>
                            <a:schemeClr val="bg1"/>
                          </a:solidFill>
                          <a:effectLst/>
                        </a:rPr>
                        <a:t>lỗi</a:t>
                      </a:r>
                      <a:r>
                        <a:rPr lang="en-US" sz="1400" cap="none" spc="0" dirty="0">
                          <a:solidFill>
                            <a:schemeClr val="bg1"/>
                          </a:solidFill>
                          <a:effectLst/>
                        </a:rPr>
                        <a:t> do </a:t>
                      </a:r>
                      <a:r>
                        <a:rPr lang="en-US" sz="1400" cap="none" spc="0" dirty="0" err="1">
                          <a:solidFill>
                            <a:schemeClr val="bg1"/>
                          </a:solidFill>
                          <a:effectLst/>
                        </a:rPr>
                        <a:t>không</a:t>
                      </a:r>
                      <a:r>
                        <a:rPr lang="en-US" sz="1400" cap="none" spc="0" dirty="0">
                          <a:solidFill>
                            <a:schemeClr val="bg1"/>
                          </a:solidFill>
                          <a:effectLst/>
                        </a:rPr>
                        <a:t> </a:t>
                      </a:r>
                      <a:r>
                        <a:rPr lang="en-US" sz="1400" cap="none" spc="0" dirty="0" err="1">
                          <a:solidFill>
                            <a:schemeClr val="bg1"/>
                          </a:solidFill>
                          <a:effectLst/>
                        </a:rPr>
                        <a:t>nhận</a:t>
                      </a:r>
                      <a:r>
                        <a:rPr lang="en-US" sz="1400" cap="none" spc="0" dirty="0">
                          <a:solidFill>
                            <a:schemeClr val="bg1"/>
                          </a:solidFill>
                          <a:effectLst/>
                        </a:rPr>
                        <a:t> </a:t>
                      </a:r>
                      <a:r>
                        <a:rPr lang="en-US" sz="1400" cap="none" spc="0" dirty="0" err="1">
                          <a:solidFill>
                            <a:schemeClr val="bg1"/>
                          </a:solidFill>
                          <a:effectLst/>
                        </a:rPr>
                        <a:t>phản</a:t>
                      </a:r>
                      <a:r>
                        <a:rPr lang="en-US" sz="1400" cap="none" spc="0" dirty="0">
                          <a:solidFill>
                            <a:schemeClr val="bg1"/>
                          </a:solidFill>
                          <a:effectLst/>
                        </a:rPr>
                        <a:t> </a:t>
                      </a:r>
                      <a:r>
                        <a:rPr lang="en-US" sz="1400" cap="none" spc="0" dirty="0" err="1">
                          <a:solidFill>
                            <a:schemeClr val="bg1"/>
                          </a:solidFill>
                          <a:effectLst/>
                        </a:rPr>
                        <a:t>hồi</a:t>
                      </a:r>
                      <a:r>
                        <a:rPr lang="en-US" sz="1400" cap="none" spc="0" dirty="0">
                          <a:solidFill>
                            <a:schemeClr val="bg1"/>
                          </a:solidFill>
                          <a:effectLst/>
                        </a:rPr>
                        <a:t> </a:t>
                      </a:r>
                      <a:r>
                        <a:rPr lang="en-US" sz="1400" cap="none" spc="0" dirty="0" err="1">
                          <a:solidFill>
                            <a:schemeClr val="bg1"/>
                          </a:solidFill>
                          <a:effectLst/>
                        </a:rPr>
                        <a:t>từ</a:t>
                      </a:r>
                      <a:r>
                        <a:rPr lang="en-US" sz="1400" cap="none" spc="0" dirty="0">
                          <a:solidFill>
                            <a:schemeClr val="bg1"/>
                          </a:solidFill>
                          <a:effectLst/>
                        </a:rPr>
                        <a:t> server =&gt; </a:t>
                      </a:r>
                      <a:r>
                        <a:rPr lang="en-US" sz="1400" cap="none" spc="0" dirty="0" err="1">
                          <a:solidFill>
                            <a:schemeClr val="bg1"/>
                          </a:solidFill>
                          <a:effectLst/>
                        </a:rPr>
                        <a:t>hiển</a:t>
                      </a:r>
                      <a:r>
                        <a:rPr lang="en-US" sz="1400" cap="none" spc="0" dirty="0">
                          <a:solidFill>
                            <a:schemeClr val="bg1"/>
                          </a:solidFill>
                          <a:effectLst/>
                        </a:rPr>
                        <a:t> </a:t>
                      </a:r>
                      <a:r>
                        <a:rPr lang="en-US" sz="1400" cap="none" spc="0" dirty="0" err="1">
                          <a:solidFill>
                            <a:schemeClr val="bg1"/>
                          </a:solidFill>
                          <a:effectLst/>
                        </a:rPr>
                        <a:t>thị</a:t>
                      </a:r>
                      <a:r>
                        <a:rPr lang="en-US" sz="1400" cap="none" spc="0" dirty="0">
                          <a:solidFill>
                            <a:schemeClr val="bg1"/>
                          </a:solidFill>
                          <a:effectLst/>
                        </a:rPr>
                        <a:t> </a:t>
                      </a:r>
                      <a:r>
                        <a:rPr lang="en-US" sz="1400" cap="none" spc="0" dirty="0" err="1">
                          <a:solidFill>
                            <a:schemeClr val="bg1"/>
                          </a:solidFill>
                          <a:effectLst/>
                        </a:rPr>
                        <a:t>thông</a:t>
                      </a:r>
                      <a:r>
                        <a:rPr lang="en-US" sz="1400" cap="none" spc="0" dirty="0">
                          <a:solidFill>
                            <a:schemeClr val="bg1"/>
                          </a:solidFill>
                          <a:effectLst/>
                        </a:rPr>
                        <a:t> </a:t>
                      </a:r>
                      <a:r>
                        <a:rPr lang="en-US" sz="1400" cap="none" spc="0" dirty="0" err="1">
                          <a:solidFill>
                            <a:schemeClr val="bg1"/>
                          </a:solidFill>
                          <a:effectLst/>
                        </a:rPr>
                        <a:t>báo</a:t>
                      </a:r>
                      <a:r>
                        <a:rPr lang="en-US" sz="1400" cap="none" spc="0" dirty="0">
                          <a:solidFill>
                            <a:schemeClr val="bg1"/>
                          </a:solidFill>
                          <a:effectLst/>
                        </a:rPr>
                        <a:t> </a:t>
                      </a:r>
                      <a:r>
                        <a:rPr lang="en-US" sz="1400" cap="none" spc="0" dirty="0" err="1">
                          <a:solidFill>
                            <a:schemeClr val="bg1"/>
                          </a:solidFill>
                          <a:effectLst/>
                        </a:rPr>
                        <a:t>xem</a:t>
                      </a:r>
                      <a:r>
                        <a:rPr lang="en-US" sz="1400" cap="none" spc="0" dirty="0">
                          <a:solidFill>
                            <a:schemeClr val="bg1"/>
                          </a:solidFill>
                          <a:effectLst/>
                        </a:rPr>
                        <a:t> </a:t>
                      </a:r>
                      <a:r>
                        <a:rPr lang="en-US" sz="1400" cap="none" spc="0" dirty="0" err="1">
                          <a:solidFill>
                            <a:schemeClr val="bg1"/>
                          </a:solidFill>
                          <a:effectLst/>
                        </a:rPr>
                        <a:t>lại</a:t>
                      </a:r>
                      <a:r>
                        <a:rPr lang="en-US" sz="1400" cap="none" spc="0" dirty="0">
                          <a:solidFill>
                            <a:schemeClr val="bg1"/>
                          </a:solidFill>
                          <a:effectLst/>
                        </a:rPr>
                        <a:t> </a:t>
                      </a:r>
                      <a:r>
                        <a:rPr lang="en-US" sz="1400" cap="none" spc="0" dirty="0" err="1">
                          <a:solidFill>
                            <a:schemeClr val="bg1"/>
                          </a:solidFill>
                          <a:effectLst/>
                        </a:rPr>
                        <a:t>đường</a:t>
                      </a:r>
                      <a:r>
                        <a:rPr lang="en-US" sz="1400" cap="none" spc="0" dirty="0">
                          <a:solidFill>
                            <a:schemeClr val="bg1"/>
                          </a:solidFill>
                          <a:effectLst/>
                        </a:rPr>
                        <a:t> </a:t>
                      </a:r>
                      <a:r>
                        <a:rPr lang="en-US" sz="1400" cap="none" spc="0" dirty="0" err="1">
                          <a:solidFill>
                            <a:schemeClr val="bg1"/>
                          </a:solidFill>
                          <a:effectLst/>
                        </a:rPr>
                        <a:t>truyền</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extLst>
                  <a:ext uri="{0D108BD9-81ED-4DB2-BD59-A6C34878D82A}">
                    <a16:rowId xmlns:a16="http://schemas.microsoft.com/office/drawing/2014/main" val="2304650922"/>
                  </a:ext>
                </a:extLst>
              </a:tr>
              <a:tr h="981604">
                <a:tc>
                  <a:txBody>
                    <a:bodyPr/>
                    <a:lstStyle/>
                    <a:p>
                      <a:pPr algn="just">
                        <a:lnSpc>
                          <a:spcPct val="150000"/>
                        </a:lnSpc>
                      </a:pPr>
                      <a:r>
                        <a:rPr lang="en-US" sz="1900" b="0" cap="none" spc="0">
                          <a:solidFill>
                            <a:schemeClr val="tx1"/>
                          </a:solidFill>
                          <a:effectLst/>
                        </a:rPr>
                        <a:t>Trạng thái hệ thống trước khi thực hiện use case</a:t>
                      </a:r>
                      <a:endParaRPr lang="en-US" sz="19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tc>
                  <a:txBody>
                    <a:bodyPr/>
                    <a:lstStyle/>
                    <a:p>
                      <a:pPr algn="just">
                        <a:lnSpc>
                          <a:spcPct val="150000"/>
                        </a:lnSpc>
                      </a:pPr>
                      <a:r>
                        <a:rPr lang="en-US" sz="1400" cap="none" spc="0" dirty="0">
                          <a:solidFill>
                            <a:schemeClr val="bg1"/>
                          </a:solidFill>
                          <a:effectLst/>
                        </a:rPr>
                        <a:t>Actor: </a:t>
                      </a:r>
                      <a:r>
                        <a:rPr lang="en-US" sz="1400" cap="none" spc="0" dirty="0" err="1">
                          <a:solidFill>
                            <a:schemeClr val="bg1"/>
                          </a:solidFill>
                          <a:effectLst/>
                        </a:rPr>
                        <a:t>tất</a:t>
                      </a:r>
                      <a:r>
                        <a:rPr lang="en-US" sz="1400" cap="none" spc="0" dirty="0">
                          <a:solidFill>
                            <a:schemeClr val="bg1"/>
                          </a:solidFill>
                          <a:effectLst/>
                        </a:rPr>
                        <a:t> </a:t>
                      </a:r>
                      <a:r>
                        <a:rPr lang="en-US" sz="1400" cap="none" spc="0" dirty="0" err="1">
                          <a:solidFill>
                            <a:schemeClr val="bg1"/>
                          </a:solidFill>
                          <a:effectLst/>
                        </a:rPr>
                        <a:t>cả</a:t>
                      </a:r>
                      <a:r>
                        <a:rPr lang="en-US" sz="1400" cap="none" spc="0" dirty="0">
                          <a:solidFill>
                            <a:schemeClr val="bg1"/>
                          </a:solidFill>
                          <a:effectLst/>
                        </a:rPr>
                        <a:t> </a:t>
                      </a:r>
                      <a:r>
                        <a:rPr lang="en-US" sz="1400" cap="none" spc="0" dirty="0" err="1">
                          <a:solidFill>
                            <a:schemeClr val="bg1"/>
                          </a:solidFill>
                          <a:effectLst/>
                        </a:rPr>
                        <a:t>các</a:t>
                      </a:r>
                      <a:r>
                        <a:rPr lang="en-US" sz="1400" cap="none" spc="0" dirty="0">
                          <a:solidFill>
                            <a:schemeClr val="bg1"/>
                          </a:solidFill>
                          <a:effectLst/>
                        </a:rPr>
                        <a:t> actor</a:t>
                      </a:r>
                    </a:p>
                    <a:p>
                      <a:pPr algn="just">
                        <a:lnSpc>
                          <a:spcPct val="150000"/>
                        </a:lnSpc>
                      </a:pPr>
                      <a:r>
                        <a:rPr lang="en-US" sz="1400" cap="none" spc="0" dirty="0" err="1">
                          <a:solidFill>
                            <a:schemeClr val="bg1"/>
                          </a:solidFill>
                          <a:effectLst/>
                        </a:rPr>
                        <a:t>Điều</a:t>
                      </a:r>
                      <a:r>
                        <a:rPr lang="en-US" sz="1400" cap="none" spc="0" dirty="0">
                          <a:solidFill>
                            <a:schemeClr val="bg1"/>
                          </a:solidFill>
                          <a:effectLst/>
                        </a:rPr>
                        <a:t> </a:t>
                      </a:r>
                      <a:r>
                        <a:rPr lang="en-US" sz="1400" cap="none" spc="0" dirty="0" err="1">
                          <a:solidFill>
                            <a:schemeClr val="bg1"/>
                          </a:solidFill>
                          <a:effectLst/>
                        </a:rPr>
                        <a:t>kiện</a:t>
                      </a:r>
                      <a:r>
                        <a:rPr lang="en-US" sz="1400" cap="none" spc="0" dirty="0">
                          <a:solidFill>
                            <a:schemeClr val="bg1"/>
                          </a:solidFill>
                          <a:effectLst/>
                        </a:rPr>
                        <a:t>: </a:t>
                      </a:r>
                      <a:r>
                        <a:rPr lang="en-US" sz="1400" cap="none" spc="0" dirty="0" err="1">
                          <a:solidFill>
                            <a:schemeClr val="bg1"/>
                          </a:solidFill>
                          <a:effectLst/>
                        </a:rPr>
                        <a:t>chưa</a:t>
                      </a:r>
                      <a:r>
                        <a:rPr lang="en-US" sz="1400" cap="none" spc="0" dirty="0">
                          <a:solidFill>
                            <a:schemeClr val="bg1"/>
                          </a:solidFill>
                          <a:effectLst/>
                        </a:rPr>
                        <a:t> </a:t>
                      </a:r>
                      <a:r>
                        <a:rPr lang="en-US" sz="1400" cap="none" spc="0" dirty="0" err="1">
                          <a:solidFill>
                            <a:schemeClr val="bg1"/>
                          </a:solidFill>
                          <a:effectLst/>
                        </a:rPr>
                        <a:t>có</a:t>
                      </a:r>
                      <a:r>
                        <a:rPr lang="en-US" sz="1400" cap="none" spc="0" dirty="0">
                          <a:solidFill>
                            <a:schemeClr val="bg1"/>
                          </a:solidFill>
                          <a:effectLst/>
                        </a:rPr>
                        <a:t> </a:t>
                      </a:r>
                      <a:r>
                        <a:rPr lang="en-US" sz="1400" cap="none" spc="0" dirty="0" err="1">
                          <a:solidFill>
                            <a:schemeClr val="bg1"/>
                          </a:solidFill>
                          <a:effectLst/>
                        </a:rPr>
                        <a:t>câu</a:t>
                      </a:r>
                      <a:r>
                        <a:rPr lang="en-US" sz="1400" cap="none" spc="0" dirty="0">
                          <a:solidFill>
                            <a:schemeClr val="bg1"/>
                          </a:solidFill>
                          <a:effectLst/>
                        </a:rPr>
                        <a:t> </a:t>
                      </a:r>
                      <a:r>
                        <a:rPr lang="en-US" sz="1400" cap="none" spc="0" dirty="0" err="1">
                          <a:solidFill>
                            <a:schemeClr val="bg1"/>
                          </a:solidFill>
                          <a:effectLst/>
                        </a:rPr>
                        <a:t>hỏi</a:t>
                      </a:r>
                      <a:r>
                        <a:rPr lang="en-US" sz="1400" cap="none" spc="0" dirty="0">
                          <a:solidFill>
                            <a:schemeClr val="bg1"/>
                          </a:solidFill>
                          <a:effectLst/>
                        </a:rPr>
                        <a:t> </a:t>
                      </a:r>
                      <a:r>
                        <a:rPr lang="en-US" sz="1400" cap="none" spc="0" dirty="0" err="1">
                          <a:solidFill>
                            <a:schemeClr val="bg1"/>
                          </a:solidFill>
                          <a:effectLst/>
                        </a:rPr>
                        <a:t>trong</a:t>
                      </a:r>
                      <a:r>
                        <a:rPr lang="en-US" sz="1400" cap="none" spc="0" dirty="0">
                          <a:solidFill>
                            <a:schemeClr val="bg1"/>
                          </a:solidFill>
                          <a:effectLst/>
                        </a:rPr>
                        <a:t> database</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extLst>
                  <a:ext uri="{0D108BD9-81ED-4DB2-BD59-A6C34878D82A}">
                    <a16:rowId xmlns:a16="http://schemas.microsoft.com/office/drawing/2014/main" val="1069384163"/>
                  </a:ext>
                </a:extLst>
              </a:tr>
              <a:tr h="906791">
                <a:tc>
                  <a:txBody>
                    <a:bodyPr/>
                    <a:lstStyle/>
                    <a:p>
                      <a:pPr algn="just">
                        <a:lnSpc>
                          <a:spcPct val="150000"/>
                        </a:lnSpc>
                      </a:pPr>
                      <a:r>
                        <a:rPr lang="en-US" sz="1900" b="0" cap="none" spc="0">
                          <a:solidFill>
                            <a:schemeClr val="tx1"/>
                          </a:solidFill>
                          <a:effectLst/>
                        </a:rPr>
                        <a:t>Trạng thái hệ thống sau khi thực hiện use case</a:t>
                      </a:r>
                      <a:endParaRPr lang="en-US" sz="19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tc>
                  <a:txBody>
                    <a:bodyPr/>
                    <a:lstStyle/>
                    <a:p>
                      <a:pPr algn="just">
                        <a:lnSpc>
                          <a:spcPct val="150000"/>
                        </a:lnSpc>
                      </a:pPr>
                      <a:r>
                        <a:rPr lang="en-US" sz="1400" cap="none" spc="0" dirty="0" err="1">
                          <a:solidFill>
                            <a:schemeClr val="bg1"/>
                          </a:solidFill>
                          <a:effectLst/>
                        </a:rPr>
                        <a:t>Hệ</a:t>
                      </a:r>
                      <a:r>
                        <a:rPr lang="en-US" sz="1400" cap="none" spc="0" dirty="0">
                          <a:solidFill>
                            <a:schemeClr val="bg1"/>
                          </a:solidFill>
                          <a:effectLst/>
                        </a:rPr>
                        <a:t> </a:t>
                      </a:r>
                      <a:r>
                        <a:rPr lang="en-US" sz="1400" cap="none" spc="0" dirty="0" err="1">
                          <a:solidFill>
                            <a:schemeClr val="bg1"/>
                          </a:solidFill>
                          <a:effectLst/>
                        </a:rPr>
                        <a:t>thống</a:t>
                      </a:r>
                      <a:r>
                        <a:rPr lang="en-US" sz="1400" cap="none" spc="0" dirty="0">
                          <a:solidFill>
                            <a:schemeClr val="bg1"/>
                          </a:solidFill>
                          <a:effectLst/>
                        </a:rPr>
                        <a:t> </a:t>
                      </a:r>
                      <a:r>
                        <a:rPr lang="en-US" sz="1400" cap="none" spc="0" dirty="0" err="1">
                          <a:solidFill>
                            <a:schemeClr val="bg1"/>
                          </a:solidFill>
                          <a:effectLst/>
                        </a:rPr>
                        <a:t>hiển</a:t>
                      </a:r>
                      <a:r>
                        <a:rPr lang="en-US" sz="1400" cap="none" spc="0" dirty="0">
                          <a:solidFill>
                            <a:schemeClr val="bg1"/>
                          </a:solidFill>
                          <a:effectLst/>
                        </a:rPr>
                        <a:t> </a:t>
                      </a:r>
                      <a:r>
                        <a:rPr lang="en-US" sz="1400" cap="none" spc="0" dirty="0" err="1">
                          <a:solidFill>
                            <a:schemeClr val="bg1"/>
                          </a:solidFill>
                          <a:effectLst/>
                        </a:rPr>
                        <a:t>thị</a:t>
                      </a:r>
                      <a:r>
                        <a:rPr lang="en-US" sz="1400" cap="none" spc="0" dirty="0">
                          <a:solidFill>
                            <a:schemeClr val="bg1"/>
                          </a:solidFill>
                          <a:effectLst/>
                        </a:rPr>
                        <a:t> </a:t>
                      </a:r>
                      <a:r>
                        <a:rPr lang="en-US" sz="1400" cap="none" spc="0" dirty="0" err="1">
                          <a:solidFill>
                            <a:schemeClr val="bg1"/>
                          </a:solidFill>
                          <a:effectLst/>
                        </a:rPr>
                        <a:t>danh</a:t>
                      </a:r>
                      <a:r>
                        <a:rPr lang="en-US" sz="1400" cap="none" spc="0" dirty="0">
                          <a:solidFill>
                            <a:schemeClr val="bg1"/>
                          </a:solidFill>
                          <a:effectLst/>
                        </a:rPr>
                        <a:t> </a:t>
                      </a:r>
                      <a:r>
                        <a:rPr lang="en-US" sz="1400" cap="none" spc="0" dirty="0" err="1">
                          <a:solidFill>
                            <a:schemeClr val="bg1"/>
                          </a:solidFill>
                          <a:effectLst/>
                        </a:rPr>
                        <a:t>sách</a:t>
                      </a:r>
                      <a:r>
                        <a:rPr lang="en-US" sz="1400" cap="none" spc="0" dirty="0">
                          <a:solidFill>
                            <a:schemeClr val="bg1"/>
                          </a:solidFill>
                          <a:effectLst/>
                        </a:rPr>
                        <a:t> </a:t>
                      </a:r>
                      <a:r>
                        <a:rPr lang="en-US" sz="1400" cap="none" spc="0" dirty="0" err="1">
                          <a:solidFill>
                            <a:schemeClr val="bg1"/>
                          </a:solidFill>
                          <a:effectLst/>
                        </a:rPr>
                        <a:t>các</a:t>
                      </a:r>
                      <a:r>
                        <a:rPr lang="en-US" sz="1400" cap="none" spc="0" dirty="0">
                          <a:solidFill>
                            <a:schemeClr val="bg1"/>
                          </a:solidFill>
                          <a:effectLst/>
                        </a:rPr>
                        <a:t> </a:t>
                      </a:r>
                      <a:r>
                        <a:rPr lang="en-US" sz="1400" cap="none" spc="0" dirty="0" err="1">
                          <a:solidFill>
                            <a:schemeClr val="bg1"/>
                          </a:solidFill>
                          <a:effectLst/>
                        </a:rPr>
                        <a:t>câu</a:t>
                      </a:r>
                      <a:r>
                        <a:rPr lang="en-US" sz="1400" cap="none" spc="0" dirty="0">
                          <a:solidFill>
                            <a:schemeClr val="bg1"/>
                          </a:solidFill>
                          <a:effectLst/>
                        </a:rPr>
                        <a:t> </a:t>
                      </a:r>
                      <a:r>
                        <a:rPr lang="en-US" sz="1400" cap="none" spc="0" dirty="0" err="1">
                          <a:solidFill>
                            <a:schemeClr val="bg1"/>
                          </a:solidFill>
                          <a:effectLst/>
                        </a:rPr>
                        <a:t>hỏi</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89" marR="54889" marT="0" marB="109778"/>
                </a:tc>
                <a:extLst>
                  <a:ext uri="{0D108BD9-81ED-4DB2-BD59-A6C34878D82A}">
                    <a16:rowId xmlns:a16="http://schemas.microsoft.com/office/drawing/2014/main" val="3243205837"/>
                  </a:ext>
                </a:extLst>
              </a:tr>
            </a:tbl>
          </a:graphicData>
        </a:graphic>
      </p:graphicFrame>
    </p:spTree>
    <p:extLst>
      <p:ext uri="{BB962C8B-B14F-4D97-AF65-F5344CB8AC3E}">
        <p14:creationId xmlns:p14="http://schemas.microsoft.com/office/powerpoint/2010/main" val="303243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46572784"/>
              </p:ext>
            </p:extLst>
          </p:nvPr>
        </p:nvGraphicFramePr>
        <p:xfrm>
          <a:off x="896982" y="1018902"/>
          <a:ext cx="9327652" cy="5369330"/>
        </p:xfrm>
        <a:graphic>
          <a:graphicData uri="http://schemas.openxmlformats.org/drawingml/2006/table">
            <a:tbl>
              <a:tblPr firstRow="1" firstCol="1" bandRow="1">
                <a:tableStyleId>{5C22544A-7EE6-4342-B048-85BDC9FD1C3A}</a:tableStyleId>
              </a:tblPr>
              <a:tblGrid>
                <a:gridCol w="3204755">
                  <a:extLst>
                    <a:ext uri="{9D8B030D-6E8A-4147-A177-3AD203B41FA5}">
                      <a16:colId xmlns:a16="http://schemas.microsoft.com/office/drawing/2014/main" val="1752326335"/>
                    </a:ext>
                  </a:extLst>
                </a:gridCol>
                <a:gridCol w="6122897">
                  <a:extLst>
                    <a:ext uri="{9D8B030D-6E8A-4147-A177-3AD203B41FA5}">
                      <a16:colId xmlns:a16="http://schemas.microsoft.com/office/drawing/2014/main" val="3222694464"/>
                    </a:ext>
                  </a:extLst>
                </a:gridCol>
              </a:tblGrid>
              <a:tr h="504264">
                <a:tc>
                  <a:txBody>
                    <a:bodyPr/>
                    <a:lstStyle/>
                    <a:p>
                      <a:pPr algn="just" fontAlgn="t">
                        <a:lnSpc>
                          <a:spcPct val="150000"/>
                        </a:lnSpc>
                        <a:spcBef>
                          <a:spcPts val="0"/>
                        </a:spcBef>
                        <a:spcAft>
                          <a:spcPts val="0"/>
                        </a:spcAft>
                      </a:pP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endParaRPr lang="en-US" sz="1800" b="0" i="0" u="none" strike="noStrike" dirty="0">
                        <a:effectLst/>
                        <a:latin typeface="Arial" panose="020B0604020202020204" pitchFamily="34" charset="0"/>
                      </a:endParaRPr>
                    </a:p>
                  </a:txBody>
                  <a:tcPr marL="68394" marR="68394" marT="9499" marB="0"/>
                </a:tc>
                <a:tc>
                  <a:txBody>
                    <a:bodyPr/>
                    <a:lstStyle/>
                    <a:p>
                      <a:pPr algn="just" fontAlgn="t">
                        <a:lnSpc>
                          <a:spcPct val="150000"/>
                        </a:lnSpc>
                        <a:spcBef>
                          <a:spcPts val="0"/>
                        </a:spcBef>
                        <a:spcAft>
                          <a:spcPts val="0"/>
                        </a:spcAft>
                      </a:pPr>
                      <a:r>
                        <a:rPr lang="en-US" sz="1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Tạo đề thi</a:t>
                      </a:r>
                      <a:endParaRPr lang="en-US" sz="1800" b="0" i="0" u="none" strike="noStrike">
                        <a:effectLst/>
                        <a:latin typeface="Arial" panose="020B0604020202020204" pitchFamily="34" charset="0"/>
                      </a:endParaRPr>
                    </a:p>
                  </a:txBody>
                  <a:tcPr marL="68394" marR="68394" marT="9499" marB="0"/>
                </a:tc>
                <a:extLst>
                  <a:ext uri="{0D108BD9-81ED-4DB2-BD59-A6C34878D82A}">
                    <a16:rowId xmlns:a16="http://schemas.microsoft.com/office/drawing/2014/main" val="2232919655"/>
                  </a:ext>
                </a:extLst>
              </a:tr>
              <a:tr h="683486">
                <a:tc>
                  <a:txBody>
                    <a:bodyPr/>
                    <a:lstStyle/>
                    <a:p>
                      <a:pPr algn="just" fontAlgn="t">
                        <a:lnSpc>
                          <a:spcPct val="150000"/>
                        </a:lnSpc>
                        <a:spcBef>
                          <a:spcPts val="0"/>
                        </a:spcBef>
                        <a:spcAft>
                          <a:spcPts val="0"/>
                        </a:spcAft>
                      </a:pP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Tóm</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tắt</a:t>
                      </a:r>
                      <a:endParaRPr lang="en-US" sz="1800" b="0" i="0" u="none" strike="noStrike" dirty="0">
                        <a:effectLst/>
                        <a:latin typeface="Arial" panose="020B0604020202020204" pitchFamily="34" charset="0"/>
                      </a:endParaRPr>
                    </a:p>
                  </a:txBody>
                  <a:tcPr marL="68394" marR="68394" marT="9499" marB="0"/>
                </a:tc>
                <a:tc>
                  <a:txBody>
                    <a:bodyPr/>
                    <a:lstStyle/>
                    <a:p>
                      <a:pPr algn="just" fontAlgn="t">
                        <a:lnSpc>
                          <a:spcPct val="150000"/>
                        </a:lnSpc>
                        <a:spcBef>
                          <a:spcPts val="0"/>
                        </a:spcBef>
                        <a:spcAft>
                          <a:spcPts val="0"/>
                        </a:spcAft>
                      </a:pPr>
                      <a:r>
                        <a:rPr lang="en-US" sz="1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Thêm sản phẩm vào giỏ hàng</a:t>
                      </a:r>
                      <a:endParaRPr lang="en-US" sz="1800" b="0" i="0" u="none" strike="noStrike">
                        <a:effectLst/>
                        <a:latin typeface="Arial" panose="020B0604020202020204" pitchFamily="34" charset="0"/>
                      </a:endParaRPr>
                    </a:p>
                  </a:txBody>
                  <a:tcPr marL="68394" marR="68394" marT="9499" marB="0"/>
                </a:tc>
                <a:extLst>
                  <a:ext uri="{0D108BD9-81ED-4DB2-BD59-A6C34878D82A}">
                    <a16:rowId xmlns:a16="http://schemas.microsoft.com/office/drawing/2014/main" val="1642803986"/>
                  </a:ext>
                </a:extLst>
              </a:tr>
              <a:tr h="1552599">
                <a:tc>
                  <a:txBody>
                    <a:bodyPr/>
                    <a:lstStyle/>
                    <a:p>
                      <a:pPr algn="just" fontAlgn="t">
                        <a:lnSpc>
                          <a:spcPct val="150000"/>
                        </a:lnSpc>
                        <a:spcBef>
                          <a:spcPts val="0"/>
                        </a:spcBef>
                        <a:spcAft>
                          <a:spcPts val="0"/>
                        </a:spcAft>
                      </a:pP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endParaRPr lang="en-US" sz="1800" b="0" i="0" u="none" strike="noStrike" dirty="0">
                        <a:effectLst/>
                        <a:latin typeface="Arial" panose="020B0604020202020204" pitchFamily="34" charset="0"/>
                      </a:endParaRPr>
                    </a:p>
                  </a:txBody>
                  <a:tcPr marL="68394" marR="68394" marT="9499" marB="0"/>
                </a:tc>
                <a:tc>
                  <a:txBody>
                    <a:bodyPr/>
                    <a:lstStyle/>
                    <a:p>
                      <a:pPr algn="just" fontAlgn="t">
                        <a:lnSpc>
                          <a:spcPct val="150000"/>
                        </a:lnSpc>
                        <a:spcBef>
                          <a:spcPts val="0"/>
                        </a:spcBef>
                        <a:spcAft>
                          <a:spcPts val="0"/>
                        </a:spcAft>
                      </a:pPr>
                      <a:r>
                        <a:rPr lang="vi-VN"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 Người dùng nhấn vào nút “tạo đề thi”</a:t>
                      </a:r>
                      <a:endParaRPr lang="vi-VN" sz="1800" b="0" i="0" u="none" strike="noStrike" dirty="0">
                        <a:effectLst/>
                        <a:latin typeface="Arial" panose="020B0604020202020204" pitchFamily="34" charset="0"/>
                      </a:endParaRPr>
                    </a:p>
                    <a:p>
                      <a:pPr algn="just" fontAlgn="t">
                        <a:lnSpc>
                          <a:spcPct val="150000"/>
                        </a:lnSpc>
                        <a:spcBef>
                          <a:spcPts val="0"/>
                        </a:spcBef>
                        <a:spcAft>
                          <a:spcPts val="0"/>
                        </a:spcAft>
                      </a:pPr>
                      <a:r>
                        <a:rPr lang="vi-VN"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2. Hệ thống hiển thị cửa sổ làm đề</a:t>
                      </a:r>
                      <a:endParaRPr lang="vi-VN" sz="1800" b="0" i="0" u="none" strike="noStrike" dirty="0">
                        <a:effectLst/>
                        <a:latin typeface="Arial" panose="020B0604020202020204" pitchFamily="34" charset="0"/>
                      </a:endParaRPr>
                    </a:p>
                    <a:p>
                      <a:pPr algn="just" fontAlgn="t">
                        <a:lnSpc>
                          <a:spcPct val="150000"/>
                        </a:lnSpc>
                        <a:spcBef>
                          <a:spcPts val="0"/>
                        </a:spcBef>
                        <a:spcAft>
                          <a:spcPts val="0"/>
                        </a:spcAft>
                      </a:pPr>
                      <a:r>
                        <a:rPr lang="vi-VN"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3. Người dùng chọn các câu hỏi trong danh sách hiển thị để đưa vào đề thi</a:t>
                      </a:r>
                      <a:endParaRPr lang="vi-VN" sz="1800" b="0" i="0" u="none" strike="noStrike" dirty="0">
                        <a:effectLst/>
                        <a:latin typeface="Arial" panose="020B0604020202020204" pitchFamily="34" charset="0"/>
                      </a:endParaRPr>
                    </a:p>
                    <a:p>
                      <a:pPr algn="just" fontAlgn="t">
                        <a:lnSpc>
                          <a:spcPct val="150000"/>
                        </a:lnSpc>
                        <a:spcBef>
                          <a:spcPts val="0"/>
                        </a:spcBef>
                        <a:spcAft>
                          <a:spcPts val="0"/>
                        </a:spcAft>
                      </a:pPr>
                      <a:r>
                        <a:rPr lang="vi-VN"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4. Nhấn hoàn thành</a:t>
                      </a:r>
                      <a:endParaRPr lang="vi-VN" sz="1800" b="0" i="0" u="none" strike="noStrike" dirty="0">
                        <a:effectLst/>
                        <a:latin typeface="Arial" panose="020B0604020202020204" pitchFamily="34" charset="0"/>
                      </a:endParaRPr>
                    </a:p>
                    <a:p>
                      <a:pPr algn="just" fontAlgn="t">
                        <a:lnSpc>
                          <a:spcPct val="150000"/>
                        </a:lnSpc>
                        <a:spcBef>
                          <a:spcPts val="0"/>
                        </a:spcBef>
                        <a:spcAft>
                          <a:spcPts val="0"/>
                        </a:spcAft>
                      </a:pPr>
                      <a:r>
                        <a:rPr lang="vi-VN"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5. Hệ thống gửi dữ liệu đề thi lên database</a:t>
                      </a:r>
                      <a:endParaRPr lang="vi-VN" sz="1800" b="0" i="0" u="none" strike="noStrike" dirty="0">
                        <a:effectLst/>
                        <a:latin typeface="Arial" panose="020B0604020202020204" pitchFamily="34" charset="0"/>
                      </a:endParaRPr>
                    </a:p>
                  </a:txBody>
                  <a:tcPr marL="68394" marR="68394" marT="9499" marB="0"/>
                </a:tc>
                <a:extLst>
                  <a:ext uri="{0D108BD9-81ED-4DB2-BD59-A6C34878D82A}">
                    <a16:rowId xmlns:a16="http://schemas.microsoft.com/office/drawing/2014/main" val="2457464656"/>
                  </a:ext>
                </a:extLst>
              </a:tr>
              <a:tr h="683486">
                <a:tc>
                  <a:txBody>
                    <a:bodyPr/>
                    <a:lstStyle/>
                    <a:p>
                      <a:pPr algn="just" fontAlgn="t">
                        <a:lnSpc>
                          <a:spcPct val="150000"/>
                        </a:lnSpc>
                        <a:spcBef>
                          <a:spcPts val="0"/>
                        </a:spcBef>
                        <a:spcAft>
                          <a:spcPts val="0"/>
                        </a:spcAft>
                      </a:pPr>
                      <a:r>
                        <a:rPr lang="en-US" sz="1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Dòng sự kiện khác</a:t>
                      </a:r>
                      <a:endParaRPr lang="en-US" sz="1800" b="0" i="0" u="none" strike="noStrike">
                        <a:effectLst/>
                        <a:latin typeface="Arial" panose="020B0604020202020204" pitchFamily="34" charset="0"/>
                      </a:endParaRPr>
                    </a:p>
                  </a:txBody>
                  <a:tcPr marL="68394" marR="68394" marT="9499" marB="0"/>
                </a:tc>
                <a:tc>
                  <a:txBody>
                    <a:bodyPr/>
                    <a:lstStyle/>
                    <a:p>
                      <a:pPr algn="just" fontAlgn="t">
                        <a:lnSpc>
                          <a:spcPct val="150000"/>
                        </a:lnSpc>
                        <a:spcBef>
                          <a:spcPts val="0"/>
                        </a:spcBef>
                        <a:spcAft>
                          <a:spcPts val="0"/>
                        </a:spcAft>
                      </a:pP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endParaRPr lang="en-US" sz="1800" b="0" i="0" u="none" strike="noStrike" dirty="0">
                        <a:effectLst/>
                        <a:latin typeface="Arial" panose="020B0604020202020204" pitchFamily="34" charset="0"/>
                      </a:endParaRPr>
                    </a:p>
                  </a:txBody>
                  <a:tcPr marL="68394" marR="68394" marT="9499" marB="0"/>
                </a:tc>
                <a:extLst>
                  <a:ext uri="{0D108BD9-81ED-4DB2-BD59-A6C34878D82A}">
                    <a16:rowId xmlns:a16="http://schemas.microsoft.com/office/drawing/2014/main" val="2304650922"/>
                  </a:ext>
                </a:extLst>
              </a:tr>
              <a:tr h="981604">
                <a:tc>
                  <a:txBody>
                    <a:bodyPr/>
                    <a:lstStyle/>
                    <a:p>
                      <a:pPr algn="just" fontAlgn="t">
                        <a:lnSpc>
                          <a:spcPct val="150000"/>
                        </a:lnSpc>
                        <a:spcBef>
                          <a:spcPts val="0"/>
                        </a:spcBef>
                        <a:spcAft>
                          <a:spcPts val="0"/>
                        </a:spcAft>
                      </a:pPr>
                      <a:r>
                        <a:rPr lang="vi-VN" sz="1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Trạng thái hệ thống trước khi thực hiện use case</a:t>
                      </a:r>
                      <a:endParaRPr lang="vi-VN" sz="1800" b="0" i="0" u="none" strike="noStrike">
                        <a:effectLst/>
                        <a:latin typeface="Arial" panose="020B0604020202020204" pitchFamily="34" charset="0"/>
                      </a:endParaRPr>
                    </a:p>
                  </a:txBody>
                  <a:tcPr marL="68394" marR="68394" marT="9499" marB="0"/>
                </a:tc>
                <a:tc>
                  <a:txBody>
                    <a:bodyPr/>
                    <a:lstStyle/>
                    <a:p>
                      <a:pPr algn="just" fontAlgn="t">
                        <a:lnSpc>
                          <a:spcPct val="150000"/>
                        </a:lnSpc>
                        <a:spcBef>
                          <a:spcPts val="0"/>
                        </a:spcBef>
                        <a:spcAft>
                          <a:spcPts val="0"/>
                        </a:spcAft>
                      </a:pP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câu</a:t>
                      </a:r>
                      <a:r>
                        <a:rPr lang="en-US" sz="1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hỏi</a:t>
                      </a:r>
                      <a:endParaRPr lang="en-US" sz="1800" b="0" i="0" u="none" strike="noStrike" dirty="0">
                        <a:effectLst/>
                        <a:latin typeface="Arial" panose="020B0604020202020204" pitchFamily="34" charset="0"/>
                      </a:endParaRPr>
                    </a:p>
                  </a:txBody>
                  <a:tcPr marL="68394" marR="68394" marT="9499" marB="0"/>
                </a:tc>
                <a:extLst>
                  <a:ext uri="{0D108BD9-81ED-4DB2-BD59-A6C34878D82A}">
                    <a16:rowId xmlns:a16="http://schemas.microsoft.com/office/drawing/2014/main" val="1069384163"/>
                  </a:ext>
                </a:extLst>
              </a:tr>
              <a:tr h="906791">
                <a:tc>
                  <a:txBody>
                    <a:bodyPr/>
                    <a:lstStyle/>
                    <a:p>
                      <a:pPr algn="just" fontAlgn="t">
                        <a:lnSpc>
                          <a:spcPct val="150000"/>
                        </a:lnSpc>
                        <a:spcBef>
                          <a:spcPts val="0"/>
                        </a:spcBef>
                        <a:spcAft>
                          <a:spcPts val="0"/>
                        </a:spcAft>
                      </a:pPr>
                      <a:r>
                        <a:rPr lang="en-US" sz="1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Trạng thái hệ thống sau khi thực hiện use case</a:t>
                      </a:r>
                      <a:endParaRPr lang="en-US" sz="1800" b="0" i="0" u="none" strike="noStrike">
                        <a:effectLst/>
                        <a:latin typeface="Arial" panose="020B0604020202020204" pitchFamily="34" charset="0"/>
                      </a:endParaRPr>
                    </a:p>
                  </a:txBody>
                  <a:tcPr marL="68394" marR="68394" marT="9499" marB="0"/>
                </a:tc>
                <a:tc>
                  <a:txBody>
                    <a:bodyPr/>
                    <a:lstStyle/>
                    <a:p>
                      <a:pPr algn="l" fontAlgn="t">
                        <a:lnSpc>
                          <a:spcPct val="107000"/>
                        </a:lnSpc>
                        <a:spcBef>
                          <a:spcPts val="0"/>
                        </a:spcBef>
                        <a:spcAft>
                          <a:spcPts val="0"/>
                        </a:spcAft>
                      </a:pPr>
                      <a:endParaRPr lang="en-US" sz="1800" b="0" i="0" u="none" strike="noStrike" dirty="0">
                        <a:effectLst/>
                        <a:latin typeface="Arial" panose="020B0604020202020204" pitchFamily="34" charset="0"/>
                      </a:endParaRPr>
                    </a:p>
                  </a:txBody>
                  <a:tcPr marL="68394" marR="68394" marT="9499" marB="0"/>
                </a:tc>
                <a:extLst>
                  <a:ext uri="{0D108BD9-81ED-4DB2-BD59-A6C34878D82A}">
                    <a16:rowId xmlns:a16="http://schemas.microsoft.com/office/drawing/2014/main" val="3243205837"/>
                  </a:ext>
                </a:extLst>
              </a:tr>
            </a:tbl>
          </a:graphicData>
        </a:graphic>
      </p:graphicFrame>
    </p:spTree>
    <p:extLst>
      <p:ext uri="{BB962C8B-B14F-4D97-AF65-F5344CB8AC3E}">
        <p14:creationId xmlns:p14="http://schemas.microsoft.com/office/powerpoint/2010/main" val="414402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46572784"/>
              </p:ext>
            </p:extLst>
          </p:nvPr>
        </p:nvGraphicFramePr>
        <p:xfrm>
          <a:off x="896982" y="1018902"/>
          <a:ext cx="9327652" cy="5324779"/>
        </p:xfrm>
        <a:graphic>
          <a:graphicData uri="http://schemas.openxmlformats.org/drawingml/2006/table">
            <a:tbl>
              <a:tblPr firstRow="1" firstCol="1" bandRow="1">
                <a:tableStyleId>{5C22544A-7EE6-4342-B048-85BDC9FD1C3A}</a:tableStyleId>
              </a:tblPr>
              <a:tblGrid>
                <a:gridCol w="3204755">
                  <a:extLst>
                    <a:ext uri="{9D8B030D-6E8A-4147-A177-3AD203B41FA5}">
                      <a16:colId xmlns:a16="http://schemas.microsoft.com/office/drawing/2014/main" val="1752326335"/>
                    </a:ext>
                  </a:extLst>
                </a:gridCol>
                <a:gridCol w="6122897">
                  <a:extLst>
                    <a:ext uri="{9D8B030D-6E8A-4147-A177-3AD203B41FA5}">
                      <a16:colId xmlns:a16="http://schemas.microsoft.com/office/drawing/2014/main" val="3222694464"/>
                    </a:ext>
                  </a:extLst>
                </a:gridCol>
              </a:tblGrid>
              <a:tr h="504264">
                <a:tc>
                  <a:txBody>
                    <a:bodyPr/>
                    <a:lstStyle/>
                    <a:p>
                      <a:pPr algn="just" fontAlgn="t">
                        <a:lnSpc>
                          <a:spcPct val="150000"/>
                        </a:lnSpc>
                        <a:spcBef>
                          <a:spcPts val="0"/>
                        </a:spcBef>
                        <a:spcAft>
                          <a:spcPts val="0"/>
                        </a:spcAft>
                      </a:pP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endParaRPr lang="en-US" sz="1900" b="0" i="0" u="none" strike="noStrike" dirty="0">
                        <a:effectLst/>
                        <a:latin typeface="Arial" panose="020B0604020202020204" pitchFamily="34" charset="0"/>
                      </a:endParaRPr>
                    </a:p>
                  </a:txBody>
                  <a:tcPr marL="73690" marR="73690" marT="10235" marB="0"/>
                </a:tc>
                <a:tc>
                  <a:txBody>
                    <a:bodyPr/>
                    <a:lstStyle/>
                    <a:p>
                      <a:pPr algn="just" fontAlgn="t">
                        <a:lnSpc>
                          <a:spcPct val="1500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In, xuất đề thi</a:t>
                      </a:r>
                      <a:endParaRPr lang="en-US" sz="1900" b="0" i="0" u="none" strike="noStrike">
                        <a:effectLst/>
                        <a:latin typeface="Arial" panose="020B0604020202020204" pitchFamily="34" charset="0"/>
                      </a:endParaRPr>
                    </a:p>
                  </a:txBody>
                  <a:tcPr marL="73690" marR="73690" marT="10235" marB="0"/>
                </a:tc>
                <a:extLst>
                  <a:ext uri="{0D108BD9-81ED-4DB2-BD59-A6C34878D82A}">
                    <a16:rowId xmlns:a16="http://schemas.microsoft.com/office/drawing/2014/main" val="2232919655"/>
                  </a:ext>
                </a:extLst>
              </a:tr>
              <a:tr h="683486">
                <a:tc>
                  <a:txBody>
                    <a:bodyPr/>
                    <a:lstStyle/>
                    <a:p>
                      <a:pPr algn="just" fontAlgn="t">
                        <a:lnSpc>
                          <a:spcPct val="150000"/>
                        </a:lnSpc>
                        <a:spcBef>
                          <a:spcPts val="0"/>
                        </a:spcBef>
                        <a:spcAft>
                          <a:spcPts val="0"/>
                        </a:spcAft>
                      </a:pP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Tóm</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tắt</a:t>
                      </a:r>
                      <a:endParaRPr lang="en-US" sz="1900" b="0" i="0" u="none" strike="noStrike" dirty="0">
                        <a:effectLst/>
                        <a:latin typeface="Arial" panose="020B0604020202020204" pitchFamily="34" charset="0"/>
                      </a:endParaRPr>
                    </a:p>
                  </a:txBody>
                  <a:tcPr marL="73690" marR="73690" marT="10235" marB="0"/>
                </a:tc>
                <a:tc>
                  <a:txBody>
                    <a:bodyPr/>
                    <a:lstStyle/>
                    <a:p>
                      <a:pPr algn="just" fontAlgn="t">
                        <a:lnSpc>
                          <a:spcPct val="1500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In đề thi ra file word</a:t>
                      </a:r>
                      <a:endParaRPr lang="en-US" sz="1900" b="0" i="0" u="none" strike="noStrike">
                        <a:effectLst/>
                        <a:latin typeface="Arial" panose="020B0604020202020204" pitchFamily="34" charset="0"/>
                      </a:endParaRPr>
                    </a:p>
                  </a:txBody>
                  <a:tcPr marL="73690" marR="73690" marT="10235" marB="0"/>
                </a:tc>
                <a:extLst>
                  <a:ext uri="{0D108BD9-81ED-4DB2-BD59-A6C34878D82A}">
                    <a16:rowId xmlns:a16="http://schemas.microsoft.com/office/drawing/2014/main" val="1642803986"/>
                  </a:ext>
                </a:extLst>
              </a:tr>
              <a:tr h="1552599">
                <a:tc>
                  <a:txBody>
                    <a:bodyPr/>
                    <a:lstStyle/>
                    <a:p>
                      <a:pPr algn="just" fontAlgn="t">
                        <a:lnSpc>
                          <a:spcPct val="150000"/>
                        </a:lnSpc>
                        <a:spcBef>
                          <a:spcPts val="0"/>
                        </a:spcBef>
                        <a:spcAft>
                          <a:spcPts val="0"/>
                        </a:spcAft>
                      </a:pP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endParaRPr lang="en-US" sz="1900" b="0" i="0" u="none" strike="noStrike" dirty="0">
                        <a:effectLst/>
                        <a:latin typeface="Arial" panose="020B0604020202020204" pitchFamily="34" charset="0"/>
                      </a:endParaRPr>
                    </a:p>
                  </a:txBody>
                  <a:tcPr marL="73690" marR="73690" marT="10235" marB="0"/>
                </a:tc>
                <a:tc>
                  <a:txBody>
                    <a:bodyPr/>
                    <a:lstStyle/>
                    <a:p>
                      <a:pPr algn="just" fontAlgn="t">
                        <a:lnSpc>
                          <a:spcPct val="150000"/>
                        </a:lnSpc>
                        <a:spcBef>
                          <a:spcPts val="0"/>
                        </a:spcBef>
                        <a:spcAft>
                          <a:spcPts val="0"/>
                        </a:spcAft>
                      </a:pPr>
                      <a:r>
                        <a:rPr lang="vi-VN"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 Người dùng nhấn vào đề thi đã tạo. Ấn “In đề thi”</a:t>
                      </a:r>
                      <a:endParaRPr lang="vi-VN" sz="1900" b="0" i="0" u="none" strike="noStrike" dirty="0">
                        <a:effectLst/>
                        <a:latin typeface="Arial" panose="020B0604020202020204" pitchFamily="34" charset="0"/>
                      </a:endParaRPr>
                    </a:p>
                    <a:p>
                      <a:pPr algn="just" fontAlgn="t">
                        <a:lnSpc>
                          <a:spcPct val="150000"/>
                        </a:lnSpc>
                        <a:spcBef>
                          <a:spcPts val="0"/>
                        </a:spcBef>
                        <a:spcAft>
                          <a:spcPts val="0"/>
                        </a:spcAft>
                      </a:pPr>
                      <a:r>
                        <a:rPr lang="vi-VN"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2. Hệ thống sẽ nhận các thông tin về câu hỏi và đề thi.</a:t>
                      </a:r>
                      <a:endParaRPr lang="vi-VN" sz="1900" b="0" i="0" u="none" strike="noStrike" dirty="0">
                        <a:effectLst/>
                        <a:latin typeface="Arial" panose="020B0604020202020204" pitchFamily="34" charset="0"/>
                      </a:endParaRPr>
                    </a:p>
                    <a:p>
                      <a:pPr algn="just" fontAlgn="t">
                        <a:lnSpc>
                          <a:spcPct val="150000"/>
                        </a:lnSpc>
                        <a:spcBef>
                          <a:spcPts val="0"/>
                        </a:spcBef>
                        <a:spcAft>
                          <a:spcPts val="0"/>
                        </a:spcAft>
                      </a:pPr>
                      <a:r>
                        <a:rPr lang="vi-VN"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3. Chuyển, in sang file word</a:t>
                      </a:r>
                      <a:endParaRPr lang="vi-VN" sz="1900" b="0" i="0" u="none" strike="noStrike" dirty="0">
                        <a:effectLst/>
                        <a:latin typeface="Arial" panose="020B0604020202020204" pitchFamily="34" charset="0"/>
                      </a:endParaRPr>
                    </a:p>
                  </a:txBody>
                  <a:tcPr marL="73690" marR="73690" marT="10235" marB="0"/>
                </a:tc>
                <a:extLst>
                  <a:ext uri="{0D108BD9-81ED-4DB2-BD59-A6C34878D82A}">
                    <a16:rowId xmlns:a16="http://schemas.microsoft.com/office/drawing/2014/main" val="2457464656"/>
                  </a:ext>
                </a:extLst>
              </a:tr>
              <a:tr h="683486">
                <a:tc>
                  <a:txBody>
                    <a:bodyPr/>
                    <a:lstStyle/>
                    <a:p>
                      <a:pPr algn="l" fontAlgn="t">
                        <a:lnSpc>
                          <a:spcPct val="1500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Dòng sự kiện khác</a:t>
                      </a:r>
                      <a:endParaRPr lang="en-US" sz="1900" b="0" i="0" u="none" strike="noStrike">
                        <a:effectLst/>
                        <a:latin typeface="Arial" panose="020B0604020202020204" pitchFamily="34" charset="0"/>
                      </a:endParaRPr>
                    </a:p>
                  </a:txBody>
                  <a:tcPr marL="73690" marR="73690" marT="10235" marB="0"/>
                </a:tc>
                <a:tc>
                  <a:txBody>
                    <a:bodyPr/>
                    <a:lstStyle/>
                    <a:p>
                      <a:pPr algn="l" fontAlgn="t">
                        <a:lnSpc>
                          <a:spcPct val="150000"/>
                        </a:lnSpc>
                        <a:spcBef>
                          <a:spcPts val="0"/>
                        </a:spcBef>
                        <a:spcAft>
                          <a:spcPts val="0"/>
                        </a:spcAft>
                      </a:pPr>
                      <a:r>
                        <a:rPr lang="vi-VN"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Không thể lấy mô tả sản phẩm: lỗi do không nhận phản hồi từ server =&gt; hiển thị thông báo xem lại đường truyền </a:t>
                      </a:r>
                      <a:endParaRPr lang="vi-VN" sz="1900" b="0" i="0" u="none" strike="noStrike" dirty="0">
                        <a:effectLst/>
                        <a:latin typeface="Arial" panose="020B0604020202020204" pitchFamily="34" charset="0"/>
                      </a:endParaRPr>
                    </a:p>
                  </a:txBody>
                  <a:tcPr marL="73690" marR="73690" marT="10235" marB="0"/>
                </a:tc>
                <a:extLst>
                  <a:ext uri="{0D108BD9-81ED-4DB2-BD59-A6C34878D82A}">
                    <a16:rowId xmlns:a16="http://schemas.microsoft.com/office/drawing/2014/main" val="2304650922"/>
                  </a:ext>
                </a:extLst>
              </a:tr>
              <a:tr h="981604">
                <a:tc>
                  <a:txBody>
                    <a:bodyPr/>
                    <a:lstStyle/>
                    <a:p>
                      <a:pPr algn="just" fontAlgn="t">
                        <a:lnSpc>
                          <a:spcPct val="150000"/>
                        </a:lnSpc>
                        <a:spcBef>
                          <a:spcPts val="0"/>
                        </a:spcBef>
                        <a:spcAft>
                          <a:spcPts val="0"/>
                        </a:spcAft>
                      </a:pPr>
                      <a:r>
                        <a:rPr lang="vi-VN" sz="1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Trạng thái hệ thống trước khi thực hiện use case</a:t>
                      </a:r>
                      <a:endParaRPr lang="vi-VN" sz="1900" b="0" i="0" u="none" strike="noStrike">
                        <a:effectLst/>
                        <a:latin typeface="Arial" panose="020B0604020202020204" pitchFamily="34" charset="0"/>
                      </a:endParaRPr>
                    </a:p>
                  </a:txBody>
                  <a:tcPr marL="73690" marR="73690" marT="10235" marB="0"/>
                </a:tc>
                <a:tc>
                  <a:txBody>
                    <a:bodyPr/>
                    <a:lstStyle/>
                    <a:p>
                      <a:pPr algn="just" fontAlgn="t">
                        <a:lnSpc>
                          <a:spcPct val="150000"/>
                        </a:lnSpc>
                        <a:spcBef>
                          <a:spcPts val="0"/>
                        </a:spcBef>
                        <a:spcAft>
                          <a:spcPts val="0"/>
                        </a:spcAft>
                      </a:pP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endParaRPr lang="en-US" sz="1900" b="0" i="0" u="none" strike="noStrike" dirty="0">
                        <a:effectLst/>
                        <a:latin typeface="Arial" panose="020B0604020202020204" pitchFamily="34" charset="0"/>
                      </a:endParaRPr>
                    </a:p>
                  </a:txBody>
                  <a:tcPr marL="73690" marR="73690" marT="10235" marB="0"/>
                </a:tc>
                <a:extLst>
                  <a:ext uri="{0D108BD9-81ED-4DB2-BD59-A6C34878D82A}">
                    <a16:rowId xmlns:a16="http://schemas.microsoft.com/office/drawing/2014/main" val="1069384163"/>
                  </a:ext>
                </a:extLst>
              </a:tr>
              <a:tr h="906791">
                <a:tc>
                  <a:txBody>
                    <a:bodyPr/>
                    <a:lstStyle/>
                    <a:p>
                      <a:pPr algn="just" fontAlgn="t">
                        <a:lnSpc>
                          <a:spcPct val="1500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Trạng thái hệ thống sau khi thực hiện use case</a:t>
                      </a:r>
                      <a:endParaRPr lang="en-US" sz="1900" b="0" i="0" u="none" strike="noStrike">
                        <a:effectLst/>
                        <a:latin typeface="Arial" panose="020B0604020202020204" pitchFamily="34" charset="0"/>
                      </a:endParaRPr>
                    </a:p>
                  </a:txBody>
                  <a:tcPr marL="73690" marR="73690" marT="10235" marB="0"/>
                </a:tc>
                <a:tc>
                  <a:txBody>
                    <a:bodyPr/>
                    <a:lstStyle/>
                    <a:p>
                      <a:pPr algn="just" fontAlgn="t">
                        <a:lnSpc>
                          <a:spcPct val="150000"/>
                        </a:lnSpc>
                        <a:spcBef>
                          <a:spcPts val="0"/>
                        </a:spcBef>
                        <a:spcAft>
                          <a:spcPts val="0"/>
                        </a:spcAft>
                      </a:pP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5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endParaRPr lang="en-US" sz="1900" b="0" i="0" u="none" strike="noStrike" dirty="0">
                        <a:effectLst/>
                        <a:latin typeface="Arial" panose="020B0604020202020204" pitchFamily="34" charset="0"/>
                      </a:endParaRPr>
                    </a:p>
                  </a:txBody>
                  <a:tcPr marL="73690" marR="73690" marT="10235" marB="0"/>
                </a:tc>
                <a:extLst>
                  <a:ext uri="{0D108BD9-81ED-4DB2-BD59-A6C34878D82A}">
                    <a16:rowId xmlns:a16="http://schemas.microsoft.com/office/drawing/2014/main" val="3243205837"/>
                  </a:ext>
                </a:extLst>
              </a:tr>
            </a:tbl>
          </a:graphicData>
        </a:graphic>
      </p:graphicFrame>
    </p:spTree>
    <p:extLst>
      <p:ext uri="{BB962C8B-B14F-4D97-AF65-F5344CB8AC3E}">
        <p14:creationId xmlns:p14="http://schemas.microsoft.com/office/powerpoint/2010/main" val="1118296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77338128"/>
              </p:ext>
            </p:extLst>
          </p:nvPr>
        </p:nvGraphicFramePr>
        <p:xfrm>
          <a:off x="896982" y="1018902"/>
          <a:ext cx="9327652" cy="5312230"/>
        </p:xfrm>
        <a:graphic>
          <a:graphicData uri="http://schemas.openxmlformats.org/drawingml/2006/table">
            <a:tbl>
              <a:tblPr firstRow="1" firstCol="1" bandRow="1">
                <a:tableStyleId>{5C22544A-7EE6-4342-B048-85BDC9FD1C3A}</a:tableStyleId>
              </a:tblPr>
              <a:tblGrid>
                <a:gridCol w="3204755">
                  <a:extLst>
                    <a:ext uri="{9D8B030D-6E8A-4147-A177-3AD203B41FA5}">
                      <a16:colId xmlns:a16="http://schemas.microsoft.com/office/drawing/2014/main" val="1752326335"/>
                    </a:ext>
                  </a:extLst>
                </a:gridCol>
                <a:gridCol w="6122897">
                  <a:extLst>
                    <a:ext uri="{9D8B030D-6E8A-4147-A177-3AD203B41FA5}">
                      <a16:colId xmlns:a16="http://schemas.microsoft.com/office/drawing/2014/main" val="3222694464"/>
                    </a:ext>
                  </a:extLst>
                </a:gridCol>
              </a:tblGrid>
              <a:tr h="504264">
                <a:tc>
                  <a:txBody>
                    <a:bodyPr/>
                    <a:lstStyle/>
                    <a:p>
                      <a:r>
                        <a:rPr lang="en-US" sz="1500" b="0" cap="none" spc="0" dirty="0" err="1">
                          <a:solidFill>
                            <a:schemeClr val="tx1"/>
                          </a:solidFill>
                          <a:effectLst/>
                        </a:rPr>
                        <a:t>Tên</a:t>
                      </a:r>
                      <a:r>
                        <a:rPr lang="en-US" sz="1500" b="0" cap="none" spc="0" dirty="0">
                          <a:solidFill>
                            <a:schemeClr val="tx1"/>
                          </a:solidFill>
                          <a:effectLst/>
                        </a:rPr>
                        <a:t> </a:t>
                      </a:r>
                      <a:r>
                        <a:rPr lang="en-US" sz="1500" b="0" cap="none" spc="0" dirty="0" err="1">
                          <a:solidFill>
                            <a:schemeClr val="tx1"/>
                          </a:solidFill>
                          <a:effectLst/>
                        </a:rPr>
                        <a:t>chức</a:t>
                      </a:r>
                      <a:r>
                        <a:rPr lang="en-US" sz="1500" b="0" cap="none" spc="0" dirty="0">
                          <a:solidFill>
                            <a:schemeClr val="tx1"/>
                          </a:solidFill>
                          <a:effectLst/>
                        </a:rPr>
                        <a:t> </a:t>
                      </a:r>
                      <a:r>
                        <a:rPr lang="en-US" sz="1500" b="0" cap="none" spc="0" dirty="0" err="1">
                          <a:solidFill>
                            <a:schemeClr val="tx1"/>
                          </a:solidFill>
                          <a:effectLst/>
                        </a:rPr>
                        <a:t>năng</a:t>
                      </a:r>
                      <a:endParaRPr lang="en-US" sz="1500" b="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nchor="ctr"/>
                </a:tc>
                <a:tc>
                  <a:txBody>
                    <a:bodyPr/>
                    <a:lstStyle/>
                    <a:p>
                      <a:r>
                        <a:rPr lang="en-US" sz="1500" b="0" cap="none" spc="0" dirty="0" err="1">
                          <a:solidFill>
                            <a:schemeClr val="tx1"/>
                          </a:solidFill>
                          <a:effectLst/>
                        </a:rPr>
                        <a:t>Đảo</a:t>
                      </a:r>
                      <a:r>
                        <a:rPr lang="en-US" sz="1500" b="0" cap="none" spc="0" dirty="0">
                          <a:solidFill>
                            <a:schemeClr val="tx1"/>
                          </a:solidFill>
                          <a:effectLst/>
                        </a:rPr>
                        <a:t> </a:t>
                      </a:r>
                      <a:r>
                        <a:rPr lang="en-US" sz="1500" b="0" cap="none" spc="0" dirty="0" err="1">
                          <a:solidFill>
                            <a:schemeClr val="tx1"/>
                          </a:solidFill>
                          <a:effectLst/>
                        </a:rPr>
                        <a:t>thứ</a:t>
                      </a:r>
                      <a:r>
                        <a:rPr lang="en-US" sz="1500" b="0" cap="none" spc="0" dirty="0">
                          <a:solidFill>
                            <a:schemeClr val="tx1"/>
                          </a:solidFill>
                          <a:effectLst/>
                        </a:rPr>
                        <a:t> </a:t>
                      </a:r>
                      <a:r>
                        <a:rPr lang="en-US" sz="1500" b="0" cap="none" spc="0" dirty="0" err="1">
                          <a:solidFill>
                            <a:schemeClr val="tx1"/>
                          </a:solidFill>
                          <a:effectLst/>
                        </a:rPr>
                        <a:t>tự</a:t>
                      </a:r>
                      <a:r>
                        <a:rPr lang="en-US" sz="1500" b="0" cap="none" spc="0" dirty="0">
                          <a:solidFill>
                            <a:schemeClr val="tx1"/>
                          </a:solidFill>
                          <a:effectLst/>
                        </a:rPr>
                        <a:t> </a:t>
                      </a:r>
                      <a:r>
                        <a:rPr lang="en-US" sz="1500" b="0" cap="none" spc="0" dirty="0" err="1">
                          <a:solidFill>
                            <a:schemeClr val="tx1"/>
                          </a:solidFill>
                          <a:effectLst/>
                        </a:rPr>
                        <a:t>câu</a:t>
                      </a:r>
                      <a:r>
                        <a:rPr lang="en-US" sz="1500" b="0" cap="none" spc="0" dirty="0">
                          <a:solidFill>
                            <a:schemeClr val="tx1"/>
                          </a:solidFill>
                          <a:effectLst/>
                        </a:rPr>
                        <a:t> </a:t>
                      </a:r>
                      <a:r>
                        <a:rPr lang="en-US" sz="1500" b="0" cap="none" spc="0" dirty="0" err="1">
                          <a:solidFill>
                            <a:schemeClr val="tx1"/>
                          </a:solidFill>
                          <a:effectLst/>
                        </a:rPr>
                        <a:t>hỏi</a:t>
                      </a:r>
                      <a:endParaRPr lang="en-US" sz="1500" b="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nchor="ctr"/>
                </a:tc>
                <a:extLst>
                  <a:ext uri="{0D108BD9-81ED-4DB2-BD59-A6C34878D82A}">
                    <a16:rowId xmlns:a16="http://schemas.microsoft.com/office/drawing/2014/main" val="2232919655"/>
                  </a:ext>
                </a:extLst>
              </a:tr>
              <a:tr h="683486">
                <a:tc>
                  <a:txBody>
                    <a:bodyPr/>
                    <a:lstStyle/>
                    <a:p>
                      <a:r>
                        <a:rPr lang="en-US" sz="1500" cap="none" spc="0" dirty="0" err="1">
                          <a:solidFill>
                            <a:schemeClr val="tx1"/>
                          </a:solidFill>
                          <a:effectLst/>
                        </a:rPr>
                        <a:t>Tóm</a:t>
                      </a:r>
                      <a:r>
                        <a:rPr lang="en-US" sz="1500" cap="none" spc="0" dirty="0">
                          <a:solidFill>
                            <a:schemeClr val="tx1"/>
                          </a:solidFill>
                          <a:effectLst/>
                        </a:rPr>
                        <a:t> </a:t>
                      </a:r>
                      <a:r>
                        <a:rPr lang="en-US" sz="1500" cap="none" spc="0" dirty="0" err="1">
                          <a:solidFill>
                            <a:schemeClr val="tx1"/>
                          </a:solidFill>
                          <a:effectLst/>
                        </a:rPr>
                        <a:t>tắt</a:t>
                      </a:r>
                      <a:endParaRPr lang="en-US" sz="15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tc>
                  <a:txBody>
                    <a:bodyPr/>
                    <a:lstStyle/>
                    <a:p>
                      <a:r>
                        <a:rPr lang="en-US" sz="1500" cap="none" spc="0" dirty="0" err="1">
                          <a:solidFill>
                            <a:schemeClr val="bg1"/>
                          </a:solidFill>
                          <a:effectLst/>
                        </a:rPr>
                        <a:t>Đảo</a:t>
                      </a:r>
                      <a:r>
                        <a:rPr lang="en-US" sz="1500" cap="none" spc="0" dirty="0">
                          <a:solidFill>
                            <a:schemeClr val="bg1"/>
                          </a:solidFill>
                          <a:effectLst/>
                        </a:rPr>
                        <a:t> </a:t>
                      </a:r>
                      <a:r>
                        <a:rPr lang="en-US" sz="1500" cap="none" spc="0" dirty="0" err="1">
                          <a:solidFill>
                            <a:schemeClr val="bg1"/>
                          </a:solidFill>
                          <a:effectLst/>
                        </a:rPr>
                        <a:t>thứ</a:t>
                      </a:r>
                      <a:r>
                        <a:rPr lang="en-US" sz="1500" cap="none" spc="0" dirty="0">
                          <a:solidFill>
                            <a:schemeClr val="bg1"/>
                          </a:solidFill>
                          <a:effectLst/>
                        </a:rPr>
                        <a:t> </a:t>
                      </a:r>
                      <a:r>
                        <a:rPr lang="en-US" sz="1500" cap="none" spc="0" dirty="0" err="1">
                          <a:solidFill>
                            <a:schemeClr val="bg1"/>
                          </a:solidFill>
                          <a:effectLst/>
                        </a:rPr>
                        <a:t>tự</a:t>
                      </a:r>
                      <a:r>
                        <a:rPr lang="en-US" sz="1500" cap="none" spc="0" dirty="0">
                          <a:solidFill>
                            <a:schemeClr val="bg1"/>
                          </a:solidFill>
                          <a:effectLst/>
                        </a:rPr>
                        <a:t> </a:t>
                      </a:r>
                      <a:r>
                        <a:rPr lang="en-US" sz="1500" cap="none" spc="0" dirty="0" err="1">
                          <a:solidFill>
                            <a:schemeClr val="bg1"/>
                          </a:solidFill>
                          <a:effectLst/>
                        </a:rPr>
                        <a:t>câu</a:t>
                      </a:r>
                      <a:r>
                        <a:rPr lang="en-US" sz="1500" cap="none" spc="0" dirty="0">
                          <a:solidFill>
                            <a:schemeClr val="bg1"/>
                          </a:solidFill>
                          <a:effectLst/>
                        </a:rPr>
                        <a:t> </a:t>
                      </a:r>
                      <a:r>
                        <a:rPr lang="en-US" sz="1500" cap="none" spc="0" dirty="0" err="1">
                          <a:solidFill>
                            <a:schemeClr val="bg1"/>
                          </a:solidFill>
                          <a:effectLst/>
                        </a:rPr>
                        <a:t>hỏi</a:t>
                      </a:r>
                      <a:r>
                        <a:rPr lang="en-US" sz="1500" cap="none" spc="0" dirty="0">
                          <a:solidFill>
                            <a:schemeClr val="bg1"/>
                          </a:solidFill>
                          <a:effectLst/>
                        </a:rPr>
                        <a:t> </a:t>
                      </a:r>
                      <a:r>
                        <a:rPr lang="en-US" sz="1500" cap="none" spc="0" dirty="0" err="1">
                          <a:solidFill>
                            <a:schemeClr val="bg1"/>
                          </a:solidFill>
                          <a:effectLst/>
                        </a:rPr>
                        <a:t>trong</a:t>
                      </a:r>
                      <a:r>
                        <a:rPr lang="en-US" sz="1500" cap="none" spc="0" dirty="0">
                          <a:solidFill>
                            <a:schemeClr val="bg1"/>
                          </a:solidFill>
                          <a:effectLst/>
                        </a:rPr>
                        <a:t> </a:t>
                      </a:r>
                      <a:r>
                        <a:rPr lang="en-US" sz="1500" cap="none" spc="0" dirty="0" err="1">
                          <a:solidFill>
                            <a:schemeClr val="bg1"/>
                          </a:solidFill>
                          <a:effectLst/>
                        </a:rPr>
                        <a:t>đề</a:t>
                      </a:r>
                      <a:r>
                        <a:rPr lang="en-US" sz="1500" cap="none" spc="0" dirty="0">
                          <a:solidFill>
                            <a:schemeClr val="bg1"/>
                          </a:solidFill>
                          <a:effectLst/>
                        </a:rPr>
                        <a:t> </a:t>
                      </a:r>
                      <a:r>
                        <a:rPr lang="en-US" sz="1500" cap="none" spc="0" dirty="0" err="1">
                          <a:solidFill>
                            <a:schemeClr val="bg1"/>
                          </a:solidFill>
                          <a:effectLst/>
                        </a:rPr>
                        <a:t>thi</a:t>
                      </a:r>
                      <a:endParaRPr lang="en-US" sz="15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extLst>
                  <a:ext uri="{0D108BD9-81ED-4DB2-BD59-A6C34878D82A}">
                    <a16:rowId xmlns:a16="http://schemas.microsoft.com/office/drawing/2014/main" val="1642803986"/>
                  </a:ext>
                </a:extLst>
              </a:tr>
              <a:tr h="1552599">
                <a:tc>
                  <a:txBody>
                    <a:bodyPr/>
                    <a:lstStyle/>
                    <a:p>
                      <a:r>
                        <a:rPr lang="en-US" sz="1500" cap="none" spc="0" dirty="0" err="1">
                          <a:solidFill>
                            <a:schemeClr val="tx1"/>
                          </a:solidFill>
                          <a:effectLst/>
                        </a:rPr>
                        <a:t>Dòng</a:t>
                      </a:r>
                      <a:r>
                        <a:rPr lang="en-US" sz="1500" cap="none" spc="0" dirty="0">
                          <a:solidFill>
                            <a:schemeClr val="tx1"/>
                          </a:solidFill>
                          <a:effectLst/>
                        </a:rPr>
                        <a:t> </a:t>
                      </a:r>
                      <a:r>
                        <a:rPr lang="en-US" sz="1500" cap="none" spc="0" dirty="0" err="1">
                          <a:solidFill>
                            <a:schemeClr val="tx1"/>
                          </a:solidFill>
                          <a:effectLst/>
                        </a:rPr>
                        <a:t>sự</a:t>
                      </a:r>
                      <a:r>
                        <a:rPr lang="en-US" sz="1500" cap="none" spc="0" dirty="0">
                          <a:solidFill>
                            <a:schemeClr val="tx1"/>
                          </a:solidFill>
                          <a:effectLst/>
                        </a:rPr>
                        <a:t> </a:t>
                      </a:r>
                      <a:r>
                        <a:rPr lang="en-US" sz="1500" cap="none" spc="0" dirty="0" err="1">
                          <a:solidFill>
                            <a:schemeClr val="tx1"/>
                          </a:solidFill>
                          <a:effectLst/>
                        </a:rPr>
                        <a:t>kiện</a:t>
                      </a:r>
                      <a:r>
                        <a:rPr lang="en-US" sz="1500" cap="none" spc="0" dirty="0">
                          <a:solidFill>
                            <a:schemeClr val="tx1"/>
                          </a:solidFill>
                          <a:effectLst/>
                        </a:rPr>
                        <a:t> </a:t>
                      </a:r>
                      <a:r>
                        <a:rPr lang="en-US" sz="1500" cap="none" spc="0" dirty="0" err="1">
                          <a:solidFill>
                            <a:schemeClr val="tx1"/>
                          </a:solidFill>
                          <a:effectLst/>
                        </a:rPr>
                        <a:t>chính</a:t>
                      </a:r>
                      <a:endParaRPr lang="en-US" sz="15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tc>
                  <a:txBody>
                    <a:bodyPr/>
                    <a:lstStyle/>
                    <a:p>
                      <a:r>
                        <a:rPr lang="en-US" sz="1500" cap="none" spc="0" dirty="0">
                          <a:solidFill>
                            <a:schemeClr val="bg1"/>
                          </a:solidFill>
                          <a:effectLst/>
                        </a:rPr>
                        <a:t>1.Người </a:t>
                      </a:r>
                      <a:r>
                        <a:rPr lang="en-US" sz="1500" cap="none" spc="0" dirty="0" err="1">
                          <a:solidFill>
                            <a:schemeClr val="bg1"/>
                          </a:solidFill>
                          <a:effectLst/>
                        </a:rPr>
                        <a:t>dùng</a:t>
                      </a:r>
                      <a:r>
                        <a:rPr lang="en-US" sz="1500" cap="none" spc="0" dirty="0">
                          <a:solidFill>
                            <a:schemeClr val="bg1"/>
                          </a:solidFill>
                          <a:effectLst/>
                        </a:rPr>
                        <a:t> </a:t>
                      </a:r>
                      <a:r>
                        <a:rPr lang="en-US" sz="1500" cap="none" spc="0" dirty="0" err="1">
                          <a:solidFill>
                            <a:schemeClr val="bg1"/>
                          </a:solidFill>
                          <a:effectLst/>
                        </a:rPr>
                        <a:t>nhấn</a:t>
                      </a:r>
                      <a:r>
                        <a:rPr lang="en-US" sz="1500" cap="none" spc="0" dirty="0">
                          <a:solidFill>
                            <a:schemeClr val="bg1"/>
                          </a:solidFill>
                          <a:effectLst/>
                        </a:rPr>
                        <a:t> </a:t>
                      </a:r>
                      <a:r>
                        <a:rPr lang="en-US" sz="1500" cap="none" spc="0" dirty="0" err="1">
                          <a:solidFill>
                            <a:schemeClr val="bg1"/>
                          </a:solidFill>
                          <a:effectLst/>
                        </a:rPr>
                        <a:t>vào</a:t>
                      </a:r>
                      <a:r>
                        <a:rPr lang="en-US" sz="1500" cap="none" spc="0" dirty="0">
                          <a:solidFill>
                            <a:schemeClr val="bg1"/>
                          </a:solidFill>
                          <a:effectLst/>
                        </a:rPr>
                        <a:t> </a:t>
                      </a:r>
                      <a:r>
                        <a:rPr lang="en-US" sz="1500" cap="none" spc="0" dirty="0" err="1">
                          <a:solidFill>
                            <a:schemeClr val="bg1"/>
                          </a:solidFill>
                          <a:effectLst/>
                        </a:rPr>
                        <a:t>đề</a:t>
                      </a:r>
                      <a:r>
                        <a:rPr lang="en-US" sz="1500" cap="none" spc="0" dirty="0">
                          <a:solidFill>
                            <a:schemeClr val="bg1"/>
                          </a:solidFill>
                          <a:effectLst/>
                        </a:rPr>
                        <a:t> </a:t>
                      </a:r>
                      <a:r>
                        <a:rPr lang="en-US" sz="1500" cap="none" spc="0" dirty="0" err="1">
                          <a:solidFill>
                            <a:schemeClr val="bg1"/>
                          </a:solidFill>
                          <a:effectLst/>
                        </a:rPr>
                        <a:t>thi</a:t>
                      </a:r>
                      <a:r>
                        <a:rPr lang="en-US" sz="1500" cap="none" spc="0" dirty="0">
                          <a:solidFill>
                            <a:schemeClr val="bg1"/>
                          </a:solidFill>
                          <a:effectLst/>
                        </a:rPr>
                        <a:t> </a:t>
                      </a:r>
                      <a:r>
                        <a:rPr lang="en-US" sz="1500" cap="none" spc="0" dirty="0" err="1">
                          <a:solidFill>
                            <a:schemeClr val="bg1"/>
                          </a:solidFill>
                          <a:effectLst/>
                        </a:rPr>
                        <a:t>đã</a:t>
                      </a:r>
                      <a:r>
                        <a:rPr lang="en-US" sz="1500" cap="none" spc="0" dirty="0">
                          <a:solidFill>
                            <a:schemeClr val="bg1"/>
                          </a:solidFill>
                          <a:effectLst/>
                        </a:rPr>
                        <a:t> </a:t>
                      </a:r>
                      <a:r>
                        <a:rPr lang="en-US" sz="1500" cap="none" spc="0" dirty="0" err="1">
                          <a:solidFill>
                            <a:schemeClr val="bg1"/>
                          </a:solidFill>
                          <a:effectLst/>
                        </a:rPr>
                        <a:t>tạo</a:t>
                      </a:r>
                      <a:r>
                        <a:rPr lang="en-US" sz="1500" cap="none" spc="0" dirty="0">
                          <a:solidFill>
                            <a:schemeClr val="bg1"/>
                          </a:solidFill>
                          <a:effectLst/>
                        </a:rPr>
                        <a:t>. </a:t>
                      </a:r>
                      <a:r>
                        <a:rPr lang="en-US" sz="1500" cap="none" spc="0" dirty="0" err="1">
                          <a:solidFill>
                            <a:schemeClr val="bg1"/>
                          </a:solidFill>
                          <a:effectLst/>
                        </a:rPr>
                        <a:t>Ấn</a:t>
                      </a:r>
                      <a:r>
                        <a:rPr lang="en-US" sz="1500" cap="none" spc="0" dirty="0">
                          <a:solidFill>
                            <a:schemeClr val="bg1"/>
                          </a:solidFill>
                          <a:effectLst/>
                        </a:rPr>
                        <a:t> “</a:t>
                      </a:r>
                      <a:r>
                        <a:rPr lang="en-US" sz="1500" cap="none" spc="0" dirty="0" err="1">
                          <a:solidFill>
                            <a:schemeClr val="bg1"/>
                          </a:solidFill>
                          <a:effectLst/>
                        </a:rPr>
                        <a:t>Đảo</a:t>
                      </a:r>
                      <a:r>
                        <a:rPr lang="en-US" sz="1500" cap="none" spc="0" dirty="0">
                          <a:solidFill>
                            <a:schemeClr val="bg1"/>
                          </a:solidFill>
                          <a:effectLst/>
                        </a:rPr>
                        <a:t> </a:t>
                      </a:r>
                      <a:r>
                        <a:rPr lang="en-US" sz="1500" cap="none" spc="0" dirty="0" err="1">
                          <a:solidFill>
                            <a:schemeClr val="bg1"/>
                          </a:solidFill>
                          <a:effectLst/>
                        </a:rPr>
                        <a:t>thứ</a:t>
                      </a:r>
                      <a:r>
                        <a:rPr lang="en-US" sz="1500" cap="none" spc="0" dirty="0">
                          <a:solidFill>
                            <a:schemeClr val="bg1"/>
                          </a:solidFill>
                          <a:effectLst/>
                        </a:rPr>
                        <a:t> </a:t>
                      </a:r>
                      <a:r>
                        <a:rPr lang="en-US" sz="1500" cap="none" spc="0" dirty="0" err="1">
                          <a:solidFill>
                            <a:schemeClr val="bg1"/>
                          </a:solidFill>
                          <a:effectLst/>
                        </a:rPr>
                        <a:t>tự</a:t>
                      </a:r>
                      <a:r>
                        <a:rPr lang="en-US" sz="1500" cap="none" spc="0" dirty="0">
                          <a:solidFill>
                            <a:schemeClr val="bg1"/>
                          </a:solidFill>
                          <a:effectLst/>
                        </a:rPr>
                        <a:t>”</a:t>
                      </a:r>
                    </a:p>
                    <a:p>
                      <a:r>
                        <a:rPr lang="en-US" sz="1500" cap="none" spc="0" dirty="0">
                          <a:solidFill>
                            <a:schemeClr val="bg1"/>
                          </a:solidFill>
                          <a:effectLst/>
                        </a:rPr>
                        <a:t>2.Hệ </a:t>
                      </a:r>
                      <a:r>
                        <a:rPr lang="en-US" sz="1500" cap="none" spc="0" dirty="0" err="1">
                          <a:solidFill>
                            <a:schemeClr val="bg1"/>
                          </a:solidFill>
                          <a:effectLst/>
                        </a:rPr>
                        <a:t>thống</a:t>
                      </a:r>
                      <a:r>
                        <a:rPr lang="en-US" sz="1500" cap="none" spc="0" dirty="0">
                          <a:solidFill>
                            <a:schemeClr val="bg1"/>
                          </a:solidFill>
                          <a:effectLst/>
                        </a:rPr>
                        <a:t> </a:t>
                      </a:r>
                      <a:r>
                        <a:rPr lang="en-US" sz="1500" cap="none" spc="0" dirty="0" err="1">
                          <a:solidFill>
                            <a:schemeClr val="bg1"/>
                          </a:solidFill>
                          <a:effectLst/>
                        </a:rPr>
                        <a:t>tạo</a:t>
                      </a:r>
                      <a:r>
                        <a:rPr lang="en-US" sz="1500" cap="none" spc="0" dirty="0">
                          <a:solidFill>
                            <a:schemeClr val="bg1"/>
                          </a:solidFill>
                          <a:effectLst/>
                        </a:rPr>
                        <a:t>, </a:t>
                      </a:r>
                      <a:r>
                        <a:rPr lang="en-US" sz="1500" cap="none" spc="0" dirty="0" err="1">
                          <a:solidFill>
                            <a:schemeClr val="bg1"/>
                          </a:solidFill>
                          <a:effectLst/>
                        </a:rPr>
                        <a:t>đảo</a:t>
                      </a:r>
                      <a:r>
                        <a:rPr lang="en-US" sz="1500" cap="none" spc="0" dirty="0">
                          <a:solidFill>
                            <a:schemeClr val="bg1"/>
                          </a:solidFill>
                          <a:effectLst/>
                        </a:rPr>
                        <a:t> </a:t>
                      </a:r>
                      <a:r>
                        <a:rPr lang="en-US" sz="1500" cap="none" spc="0" dirty="0" err="1">
                          <a:solidFill>
                            <a:schemeClr val="bg1"/>
                          </a:solidFill>
                          <a:effectLst/>
                        </a:rPr>
                        <a:t>ngẫu</a:t>
                      </a:r>
                      <a:r>
                        <a:rPr lang="en-US" sz="1500" cap="none" spc="0" dirty="0">
                          <a:solidFill>
                            <a:schemeClr val="bg1"/>
                          </a:solidFill>
                          <a:effectLst/>
                        </a:rPr>
                        <a:t> </a:t>
                      </a:r>
                      <a:r>
                        <a:rPr lang="en-US" sz="1500" cap="none" spc="0" dirty="0" err="1">
                          <a:solidFill>
                            <a:schemeClr val="bg1"/>
                          </a:solidFill>
                          <a:effectLst/>
                        </a:rPr>
                        <a:t>nhiên</a:t>
                      </a:r>
                      <a:r>
                        <a:rPr lang="en-US" sz="1500" cap="none" spc="0" dirty="0">
                          <a:solidFill>
                            <a:schemeClr val="bg1"/>
                          </a:solidFill>
                          <a:effectLst/>
                        </a:rPr>
                        <a:t> </a:t>
                      </a:r>
                      <a:r>
                        <a:rPr lang="en-US" sz="1500" cap="none" spc="0" dirty="0" err="1">
                          <a:solidFill>
                            <a:schemeClr val="bg1"/>
                          </a:solidFill>
                          <a:effectLst/>
                        </a:rPr>
                        <a:t>thứ</a:t>
                      </a:r>
                      <a:r>
                        <a:rPr lang="en-US" sz="1500" cap="none" spc="0" dirty="0">
                          <a:solidFill>
                            <a:schemeClr val="bg1"/>
                          </a:solidFill>
                          <a:effectLst/>
                        </a:rPr>
                        <a:t> </a:t>
                      </a:r>
                      <a:r>
                        <a:rPr lang="en-US" sz="1500" cap="none" spc="0" dirty="0" err="1">
                          <a:solidFill>
                            <a:schemeClr val="bg1"/>
                          </a:solidFill>
                          <a:effectLst/>
                        </a:rPr>
                        <a:t>tự</a:t>
                      </a:r>
                      <a:r>
                        <a:rPr lang="en-US" sz="1500" cap="none" spc="0" dirty="0">
                          <a:solidFill>
                            <a:schemeClr val="bg1"/>
                          </a:solidFill>
                          <a:effectLst/>
                        </a:rPr>
                        <a:t> </a:t>
                      </a:r>
                      <a:r>
                        <a:rPr lang="en-US" sz="1500" cap="none" spc="0" dirty="0" err="1">
                          <a:solidFill>
                            <a:schemeClr val="bg1"/>
                          </a:solidFill>
                          <a:effectLst/>
                        </a:rPr>
                        <a:t>đề</a:t>
                      </a:r>
                      <a:r>
                        <a:rPr lang="en-US" sz="1500" cap="none" spc="0" dirty="0">
                          <a:solidFill>
                            <a:schemeClr val="bg1"/>
                          </a:solidFill>
                          <a:effectLst/>
                        </a:rPr>
                        <a:t> </a:t>
                      </a:r>
                      <a:r>
                        <a:rPr lang="en-US" sz="1500" cap="none" spc="0" dirty="0" err="1">
                          <a:solidFill>
                            <a:schemeClr val="bg1"/>
                          </a:solidFill>
                          <a:effectLst/>
                        </a:rPr>
                        <a:t>thi</a:t>
                      </a:r>
                      <a:endParaRPr lang="en-US" sz="1500" cap="none" spc="0" dirty="0">
                        <a:solidFill>
                          <a:schemeClr val="bg1"/>
                        </a:solidFill>
                        <a:effectLst/>
                      </a:endParaRPr>
                    </a:p>
                    <a:p>
                      <a:r>
                        <a:rPr lang="en-US" sz="1500" cap="none" spc="0" dirty="0">
                          <a:solidFill>
                            <a:schemeClr val="bg1"/>
                          </a:solidFill>
                          <a:effectLst/>
                        </a:rPr>
                        <a:t>3.Người </a:t>
                      </a:r>
                      <a:r>
                        <a:rPr lang="en-US" sz="1500" cap="none" spc="0" dirty="0" err="1">
                          <a:solidFill>
                            <a:schemeClr val="bg1"/>
                          </a:solidFill>
                          <a:effectLst/>
                        </a:rPr>
                        <a:t>dùng</a:t>
                      </a:r>
                      <a:r>
                        <a:rPr lang="en-US" sz="1500" cap="none" spc="0" dirty="0">
                          <a:solidFill>
                            <a:schemeClr val="bg1"/>
                          </a:solidFill>
                          <a:effectLst/>
                        </a:rPr>
                        <a:t> </a:t>
                      </a:r>
                      <a:r>
                        <a:rPr lang="en-US" sz="1500" cap="none" spc="0" dirty="0" err="1">
                          <a:solidFill>
                            <a:schemeClr val="bg1"/>
                          </a:solidFill>
                          <a:effectLst/>
                        </a:rPr>
                        <a:t>nhấn</a:t>
                      </a:r>
                      <a:r>
                        <a:rPr lang="en-US" sz="1500" cap="none" spc="0" dirty="0">
                          <a:solidFill>
                            <a:schemeClr val="bg1"/>
                          </a:solidFill>
                          <a:effectLst/>
                        </a:rPr>
                        <a:t> </a:t>
                      </a:r>
                      <a:r>
                        <a:rPr lang="en-US" sz="1500" cap="none" spc="0" dirty="0" err="1">
                          <a:solidFill>
                            <a:schemeClr val="bg1"/>
                          </a:solidFill>
                          <a:effectLst/>
                        </a:rPr>
                        <a:t>vào</a:t>
                      </a:r>
                      <a:r>
                        <a:rPr lang="en-US" sz="1500" cap="none" spc="0" dirty="0">
                          <a:solidFill>
                            <a:schemeClr val="bg1"/>
                          </a:solidFill>
                          <a:effectLst/>
                        </a:rPr>
                        <a:t> “</a:t>
                      </a:r>
                      <a:r>
                        <a:rPr lang="en-US" sz="1500" cap="none" spc="0" dirty="0" err="1">
                          <a:solidFill>
                            <a:schemeClr val="bg1"/>
                          </a:solidFill>
                          <a:effectLst/>
                        </a:rPr>
                        <a:t>Hoàn</a:t>
                      </a:r>
                      <a:r>
                        <a:rPr lang="en-US" sz="1500" cap="none" spc="0" dirty="0">
                          <a:solidFill>
                            <a:schemeClr val="bg1"/>
                          </a:solidFill>
                          <a:effectLst/>
                        </a:rPr>
                        <a:t> </a:t>
                      </a:r>
                      <a:r>
                        <a:rPr lang="en-US" sz="1500" cap="none" spc="0" dirty="0" err="1">
                          <a:solidFill>
                            <a:schemeClr val="bg1"/>
                          </a:solidFill>
                          <a:effectLst/>
                        </a:rPr>
                        <a:t>thanh</a:t>
                      </a:r>
                      <a:r>
                        <a:rPr lang="en-US" sz="1500" cap="none" spc="0" dirty="0">
                          <a:solidFill>
                            <a:schemeClr val="bg1"/>
                          </a:solidFill>
                          <a:effectLst/>
                        </a:rPr>
                        <a:t>”</a:t>
                      </a:r>
                    </a:p>
                    <a:p>
                      <a:r>
                        <a:rPr lang="en-US" sz="1500" cap="none" spc="0" dirty="0">
                          <a:solidFill>
                            <a:schemeClr val="bg1"/>
                          </a:solidFill>
                          <a:effectLst/>
                        </a:rPr>
                        <a:t>4. </a:t>
                      </a:r>
                      <a:r>
                        <a:rPr lang="en-US" sz="1500" cap="none" spc="0" dirty="0" err="1">
                          <a:solidFill>
                            <a:schemeClr val="bg1"/>
                          </a:solidFill>
                          <a:effectLst/>
                        </a:rPr>
                        <a:t>Hệ</a:t>
                      </a:r>
                      <a:r>
                        <a:rPr lang="en-US" sz="1500" cap="none" spc="0" dirty="0">
                          <a:solidFill>
                            <a:schemeClr val="bg1"/>
                          </a:solidFill>
                          <a:effectLst/>
                        </a:rPr>
                        <a:t> </a:t>
                      </a:r>
                      <a:r>
                        <a:rPr lang="en-US" sz="1500" cap="none" spc="0" dirty="0" err="1">
                          <a:solidFill>
                            <a:schemeClr val="bg1"/>
                          </a:solidFill>
                          <a:effectLst/>
                        </a:rPr>
                        <a:t>thống</a:t>
                      </a:r>
                      <a:r>
                        <a:rPr lang="en-US" sz="1500" cap="none" spc="0" dirty="0">
                          <a:solidFill>
                            <a:schemeClr val="bg1"/>
                          </a:solidFill>
                          <a:effectLst/>
                        </a:rPr>
                        <a:t> </a:t>
                      </a:r>
                      <a:r>
                        <a:rPr lang="en-US" sz="1500" cap="none" spc="0" dirty="0" err="1">
                          <a:solidFill>
                            <a:schemeClr val="bg1"/>
                          </a:solidFill>
                          <a:effectLst/>
                        </a:rPr>
                        <a:t>lưu</a:t>
                      </a:r>
                      <a:r>
                        <a:rPr lang="en-US" sz="1500" cap="none" spc="0" dirty="0">
                          <a:solidFill>
                            <a:schemeClr val="bg1"/>
                          </a:solidFill>
                          <a:effectLst/>
                        </a:rPr>
                        <a:t> </a:t>
                      </a:r>
                      <a:r>
                        <a:rPr lang="en-US" sz="1500" cap="none" spc="0" dirty="0" err="1">
                          <a:solidFill>
                            <a:schemeClr val="bg1"/>
                          </a:solidFill>
                          <a:effectLst/>
                        </a:rPr>
                        <a:t>đề</a:t>
                      </a:r>
                      <a:r>
                        <a:rPr lang="en-US" sz="1500" cap="none" spc="0" dirty="0">
                          <a:solidFill>
                            <a:schemeClr val="bg1"/>
                          </a:solidFill>
                          <a:effectLst/>
                        </a:rPr>
                        <a:t> </a:t>
                      </a:r>
                      <a:r>
                        <a:rPr lang="en-US" sz="1500" cap="none" spc="0" dirty="0" err="1">
                          <a:solidFill>
                            <a:schemeClr val="bg1"/>
                          </a:solidFill>
                          <a:effectLst/>
                        </a:rPr>
                        <a:t>thi</a:t>
                      </a:r>
                      <a:r>
                        <a:rPr lang="en-US" sz="1500" cap="none" spc="0" dirty="0">
                          <a:solidFill>
                            <a:schemeClr val="bg1"/>
                          </a:solidFill>
                          <a:effectLst/>
                        </a:rPr>
                        <a:t> </a:t>
                      </a:r>
                      <a:r>
                        <a:rPr lang="en-US" sz="1500" cap="none" spc="0" dirty="0" err="1">
                          <a:solidFill>
                            <a:schemeClr val="bg1"/>
                          </a:solidFill>
                          <a:effectLst/>
                        </a:rPr>
                        <a:t>vào</a:t>
                      </a:r>
                      <a:r>
                        <a:rPr lang="en-US" sz="1500" cap="none" spc="0" dirty="0">
                          <a:solidFill>
                            <a:schemeClr val="bg1"/>
                          </a:solidFill>
                          <a:effectLst/>
                        </a:rPr>
                        <a:t> database</a:t>
                      </a:r>
                      <a:endParaRPr lang="en-US" sz="15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extLst>
                  <a:ext uri="{0D108BD9-81ED-4DB2-BD59-A6C34878D82A}">
                    <a16:rowId xmlns:a16="http://schemas.microsoft.com/office/drawing/2014/main" val="2457464656"/>
                  </a:ext>
                </a:extLst>
              </a:tr>
              <a:tr h="683486">
                <a:tc>
                  <a:txBody>
                    <a:bodyPr/>
                    <a:lstStyle/>
                    <a:p>
                      <a:r>
                        <a:rPr lang="en-US" sz="1500" cap="none" spc="0">
                          <a:solidFill>
                            <a:schemeClr val="tx1"/>
                          </a:solidFill>
                          <a:effectLst/>
                        </a:rPr>
                        <a:t>Dòng sự kiện khác</a:t>
                      </a:r>
                      <a:endParaRPr lang="en-US" sz="15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tc>
                  <a:txBody>
                    <a:bodyPr/>
                    <a:lstStyle/>
                    <a:p>
                      <a:r>
                        <a:rPr lang="en-US" sz="1500" cap="none" spc="0" dirty="0" err="1">
                          <a:solidFill>
                            <a:schemeClr val="bg1"/>
                          </a:solidFill>
                          <a:effectLst/>
                        </a:rPr>
                        <a:t>Không</a:t>
                      </a:r>
                      <a:endParaRPr lang="en-US" sz="15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extLst>
                  <a:ext uri="{0D108BD9-81ED-4DB2-BD59-A6C34878D82A}">
                    <a16:rowId xmlns:a16="http://schemas.microsoft.com/office/drawing/2014/main" val="2304650922"/>
                  </a:ext>
                </a:extLst>
              </a:tr>
              <a:tr h="981604">
                <a:tc>
                  <a:txBody>
                    <a:bodyPr/>
                    <a:lstStyle/>
                    <a:p>
                      <a:r>
                        <a:rPr lang="en-US" sz="1500" cap="none" spc="0">
                          <a:solidFill>
                            <a:schemeClr val="tx1"/>
                          </a:solidFill>
                          <a:effectLst/>
                        </a:rPr>
                        <a:t>Trạng thái hệ thống trước khi thực hiện use case</a:t>
                      </a:r>
                      <a:endParaRPr lang="en-US" sz="15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tc>
                  <a:txBody>
                    <a:bodyPr/>
                    <a:lstStyle/>
                    <a:p>
                      <a:r>
                        <a:rPr lang="en-US" sz="1500" cap="none" spc="0" dirty="0" err="1">
                          <a:solidFill>
                            <a:schemeClr val="bg1"/>
                          </a:solidFill>
                          <a:effectLst/>
                        </a:rPr>
                        <a:t>Điều</a:t>
                      </a:r>
                      <a:r>
                        <a:rPr lang="en-US" sz="1500" cap="none" spc="0" dirty="0">
                          <a:solidFill>
                            <a:schemeClr val="bg1"/>
                          </a:solidFill>
                          <a:effectLst/>
                        </a:rPr>
                        <a:t> </a:t>
                      </a:r>
                      <a:r>
                        <a:rPr lang="en-US" sz="1500" cap="none" spc="0" dirty="0" err="1">
                          <a:solidFill>
                            <a:schemeClr val="bg1"/>
                          </a:solidFill>
                          <a:effectLst/>
                        </a:rPr>
                        <a:t>kiện</a:t>
                      </a:r>
                      <a:r>
                        <a:rPr lang="en-US" sz="1500" cap="none" spc="0" dirty="0">
                          <a:solidFill>
                            <a:schemeClr val="bg1"/>
                          </a:solidFill>
                          <a:effectLst/>
                        </a:rPr>
                        <a:t>: </a:t>
                      </a:r>
                      <a:r>
                        <a:rPr lang="en-US" sz="1500" cap="none" spc="0" dirty="0" err="1">
                          <a:solidFill>
                            <a:schemeClr val="bg1"/>
                          </a:solidFill>
                          <a:effectLst/>
                        </a:rPr>
                        <a:t>Có</a:t>
                      </a:r>
                      <a:r>
                        <a:rPr lang="en-US" sz="1500" cap="none" spc="0" dirty="0">
                          <a:solidFill>
                            <a:schemeClr val="bg1"/>
                          </a:solidFill>
                          <a:effectLst/>
                        </a:rPr>
                        <a:t> </a:t>
                      </a:r>
                      <a:r>
                        <a:rPr lang="en-US" sz="1500" cap="none" spc="0" dirty="0" err="1">
                          <a:solidFill>
                            <a:schemeClr val="bg1"/>
                          </a:solidFill>
                          <a:effectLst/>
                        </a:rPr>
                        <a:t>đề</a:t>
                      </a:r>
                      <a:r>
                        <a:rPr lang="en-US" sz="1500" cap="none" spc="0" dirty="0">
                          <a:solidFill>
                            <a:schemeClr val="bg1"/>
                          </a:solidFill>
                          <a:effectLst/>
                        </a:rPr>
                        <a:t> </a:t>
                      </a:r>
                      <a:r>
                        <a:rPr lang="en-US" sz="1500" cap="none" spc="0" dirty="0" err="1">
                          <a:solidFill>
                            <a:schemeClr val="bg1"/>
                          </a:solidFill>
                          <a:effectLst/>
                        </a:rPr>
                        <a:t>thi</a:t>
                      </a:r>
                      <a:r>
                        <a:rPr lang="en-US" sz="1500" cap="none" spc="0" dirty="0">
                          <a:solidFill>
                            <a:schemeClr val="bg1"/>
                          </a:solidFill>
                          <a:effectLst/>
                        </a:rPr>
                        <a:t> </a:t>
                      </a:r>
                      <a:endParaRPr lang="en-US" sz="15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extLst>
                  <a:ext uri="{0D108BD9-81ED-4DB2-BD59-A6C34878D82A}">
                    <a16:rowId xmlns:a16="http://schemas.microsoft.com/office/drawing/2014/main" val="1069384163"/>
                  </a:ext>
                </a:extLst>
              </a:tr>
              <a:tr h="906791">
                <a:tc>
                  <a:txBody>
                    <a:bodyPr/>
                    <a:lstStyle/>
                    <a:p>
                      <a:r>
                        <a:rPr lang="en-US" sz="1500" cap="none" spc="0">
                          <a:solidFill>
                            <a:schemeClr val="tx1"/>
                          </a:solidFill>
                          <a:effectLst/>
                        </a:rPr>
                        <a:t>Trạng thái hệ thống sau khi thực hiện use case</a:t>
                      </a:r>
                      <a:endParaRPr lang="en-US" sz="15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tc>
                  <a:txBody>
                    <a:bodyPr/>
                    <a:lstStyle/>
                    <a:p>
                      <a:r>
                        <a:rPr lang="en-US" sz="1500" cap="none" spc="0" dirty="0" err="1">
                          <a:solidFill>
                            <a:schemeClr val="bg1"/>
                          </a:solidFill>
                          <a:effectLst/>
                        </a:rPr>
                        <a:t>Hiển</a:t>
                      </a:r>
                      <a:r>
                        <a:rPr lang="en-US" sz="1500" cap="none" spc="0" dirty="0">
                          <a:solidFill>
                            <a:schemeClr val="bg1"/>
                          </a:solidFill>
                          <a:effectLst/>
                        </a:rPr>
                        <a:t> </a:t>
                      </a:r>
                      <a:r>
                        <a:rPr lang="en-US" sz="1500" cap="none" spc="0" dirty="0" err="1">
                          <a:solidFill>
                            <a:schemeClr val="bg1"/>
                          </a:solidFill>
                          <a:effectLst/>
                        </a:rPr>
                        <a:t>thị</a:t>
                      </a:r>
                      <a:r>
                        <a:rPr lang="en-US" sz="1500" cap="none" spc="0" dirty="0">
                          <a:solidFill>
                            <a:schemeClr val="bg1"/>
                          </a:solidFill>
                          <a:effectLst/>
                        </a:rPr>
                        <a:t> </a:t>
                      </a:r>
                      <a:r>
                        <a:rPr lang="en-US" sz="1500" cap="none" spc="0" dirty="0" err="1">
                          <a:solidFill>
                            <a:schemeClr val="bg1"/>
                          </a:solidFill>
                          <a:effectLst/>
                        </a:rPr>
                        <a:t>đề</a:t>
                      </a:r>
                      <a:r>
                        <a:rPr lang="en-US" sz="1500" cap="none" spc="0" dirty="0">
                          <a:solidFill>
                            <a:schemeClr val="bg1"/>
                          </a:solidFill>
                          <a:effectLst/>
                        </a:rPr>
                        <a:t> </a:t>
                      </a:r>
                      <a:r>
                        <a:rPr lang="en-US" sz="1500" cap="none" spc="0" dirty="0" err="1">
                          <a:solidFill>
                            <a:schemeClr val="bg1"/>
                          </a:solidFill>
                          <a:effectLst/>
                        </a:rPr>
                        <a:t>thi</a:t>
                      </a:r>
                      <a:r>
                        <a:rPr lang="en-US" sz="1500" cap="none" spc="0" dirty="0">
                          <a:solidFill>
                            <a:schemeClr val="bg1"/>
                          </a:solidFill>
                          <a:effectLst/>
                        </a:rPr>
                        <a:t> </a:t>
                      </a:r>
                      <a:r>
                        <a:rPr lang="en-US" sz="1500" cap="none" spc="0" dirty="0" err="1">
                          <a:solidFill>
                            <a:schemeClr val="bg1"/>
                          </a:solidFill>
                          <a:effectLst/>
                        </a:rPr>
                        <a:t>mới</a:t>
                      </a:r>
                      <a:endParaRPr lang="en-US" sz="15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9501" marR="74712" marT="99616" marB="99616"/>
                </a:tc>
                <a:extLst>
                  <a:ext uri="{0D108BD9-81ED-4DB2-BD59-A6C34878D82A}">
                    <a16:rowId xmlns:a16="http://schemas.microsoft.com/office/drawing/2014/main" val="3243205837"/>
                  </a:ext>
                </a:extLst>
              </a:tr>
            </a:tbl>
          </a:graphicData>
        </a:graphic>
      </p:graphicFrame>
    </p:spTree>
    <p:extLst>
      <p:ext uri="{BB962C8B-B14F-4D97-AF65-F5344CB8AC3E}">
        <p14:creationId xmlns:p14="http://schemas.microsoft.com/office/powerpoint/2010/main" val="321789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564540815"/>
              </p:ext>
            </p:extLst>
          </p:nvPr>
        </p:nvGraphicFramePr>
        <p:xfrm>
          <a:off x="896982" y="1018902"/>
          <a:ext cx="9327652" cy="5312230"/>
        </p:xfrm>
        <a:graphic>
          <a:graphicData uri="http://schemas.openxmlformats.org/drawingml/2006/table">
            <a:tbl>
              <a:tblPr firstRow="1" firstCol="1" bandRow="1">
                <a:tableStyleId>{5C22544A-7EE6-4342-B048-85BDC9FD1C3A}</a:tableStyleId>
              </a:tblPr>
              <a:tblGrid>
                <a:gridCol w="3204755">
                  <a:extLst>
                    <a:ext uri="{9D8B030D-6E8A-4147-A177-3AD203B41FA5}">
                      <a16:colId xmlns:a16="http://schemas.microsoft.com/office/drawing/2014/main" val="1752326335"/>
                    </a:ext>
                  </a:extLst>
                </a:gridCol>
                <a:gridCol w="6122897">
                  <a:extLst>
                    <a:ext uri="{9D8B030D-6E8A-4147-A177-3AD203B41FA5}">
                      <a16:colId xmlns:a16="http://schemas.microsoft.com/office/drawing/2014/main" val="3222694464"/>
                    </a:ext>
                  </a:extLst>
                </a:gridCol>
              </a:tblGrid>
              <a:tr h="504264">
                <a:tc>
                  <a:txBody>
                    <a:bodyPr/>
                    <a:lstStyle/>
                    <a:p>
                      <a:r>
                        <a:rPr lang="en-US" sz="2100" b="1" cap="none" spc="30" dirty="0" err="1">
                          <a:solidFill>
                            <a:schemeClr val="tx1"/>
                          </a:solidFill>
                          <a:effectLst/>
                        </a:rPr>
                        <a:t>Tên</a:t>
                      </a:r>
                      <a:r>
                        <a:rPr lang="en-US" sz="2100" b="1" cap="none" spc="30" dirty="0">
                          <a:solidFill>
                            <a:schemeClr val="tx1"/>
                          </a:solidFill>
                          <a:effectLst/>
                        </a:rPr>
                        <a:t> </a:t>
                      </a:r>
                      <a:r>
                        <a:rPr lang="en-US" sz="2100" b="1" cap="none" spc="30" dirty="0" err="1">
                          <a:solidFill>
                            <a:schemeClr val="tx1"/>
                          </a:solidFill>
                          <a:effectLst/>
                        </a:rPr>
                        <a:t>chức</a:t>
                      </a:r>
                      <a:r>
                        <a:rPr lang="en-US" sz="2100" b="1" cap="none" spc="30" dirty="0">
                          <a:solidFill>
                            <a:schemeClr val="tx1"/>
                          </a:solidFill>
                          <a:effectLst/>
                        </a:rPr>
                        <a:t> </a:t>
                      </a:r>
                      <a:r>
                        <a:rPr lang="en-US" sz="2100" b="1" cap="none" spc="30" dirty="0" err="1">
                          <a:solidFill>
                            <a:schemeClr val="tx1"/>
                          </a:solidFill>
                          <a:effectLst/>
                        </a:rPr>
                        <a:t>năng</a:t>
                      </a:r>
                      <a:endParaRPr lang="en-US" sz="2100" b="1" cap="none"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840" marT="0" marB="0" anchor="ctr"/>
                </a:tc>
                <a:tc>
                  <a:txBody>
                    <a:bodyPr/>
                    <a:lstStyle/>
                    <a:p>
                      <a:r>
                        <a:rPr lang="en-US" sz="2100" b="1" cap="none" spc="30">
                          <a:solidFill>
                            <a:schemeClr val="tx1"/>
                          </a:solidFill>
                          <a:effectLst/>
                        </a:rPr>
                        <a:t>Thêm giáo viên/học sinh</a:t>
                      </a:r>
                      <a:endParaRPr lang="en-US" sz="2100" b="1" cap="none" spc="3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840" marT="0" marB="0" anchor="ctr"/>
                </a:tc>
                <a:extLst>
                  <a:ext uri="{0D108BD9-81ED-4DB2-BD59-A6C34878D82A}">
                    <a16:rowId xmlns:a16="http://schemas.microsoft.com/office/drawing/2014/main" val="2232919655"/>
                  </a:ext>
                </a:extLst>
              </a:tr>
              <a:tr h="683486">
                <a:tc>
                  <a:txBody>
                    <a:bodyPr/>
                    <a:lstStyle/>
                    <a:p>
                      <a:r>
                        <a:rPr lang="en-US" sz="1600" b="1" cap="none" spc="0" dirty="0" err="1">
                          <a:solidFill>
                            <a:schemeClr val="tx1"/>
                          </a:solidFill>
                          <a:effectLst/>
                        </a:rPr>
                        <a:t>Tóm</a:t>
                      </a:r>
                      <a:r>
                        <a:rPr lang="en-US" sz="1600" b="1" cap="none" spc="0" dirty="0">
                          <a:solidFill>
                            <a:schemeClr val="tx1"/>
                          </a:solidFill>
                          <a:effectLst/>
                        </a:rPr>
                        <a:t> </a:t>
                      </a:r>
                      <a:r>
                        <a:rPr lang="en-US" sz="1600" b="1" cap="none" spc="0" dirty="0" err="1">
                          <a:solidFill>
                            <a:schemeClr val="tx1"/>
                          </a:solidFill>
                          <a:effectLst/>
                        </a:rPr>
                        <a:t>tắt</a:t>
                      </a:r>
                      <a:endParaRPr lang="en-US" sz="16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8800" marT="0" marB="0"/>
                </a:tc>
                <a:tc>
                  <a:txBody>
                    <a:bodyPr/>
                    <a:lstStyle/>
                    <a:p>
                      <a:r>
                        <a:rPr lang="en-US" sz="1600" cap="none" spc="0" dirty="0" err="1">
                          <a:solidFill>
                            <a:schemeClr val="bg1"/>
                          </a:solidFill>
                          <a:effectLst/>
                        </a:rPr>
                        <a:t>Thêm</a:t>
                      </a:r>
                      <a:r>
                        <a:rPr lang="en-US" sz="1600" cap="none" spc="0" dirty="0">
                          <a:solidFill>
                            <a:schemeClr val="bg1"/>
                          </a:solidFill>
                          <a:effectLst/>
                        </a:rPr>
                        <a:t> </a:t>
                      </a:r>
                      <a:r>
                        <a:rPr lang="en-US" sz="1600" cap="none" spc="0" dirty="0" err="1">
                          <a:solidFill>
                            <a:schemeClr val="bg1"/>
                          </a:solidFill>
                          <a:effectLst/>
                        </a:rPr>
                        <a:t>giáo</a:t>
                      </a:r>
                      <a:r>
                        <a:rPr lang="en-US" sz="1600" cap="none" spc="0" dirty="0">
                          <a:solidFill>
                            <a:schemeClr val="bg1"/>
                          </a:solidFill>
                          <a:effectLst/>
                        </a:rPr>
                        <a:t> </a:t>
                      </a:r>
                      <a:r>
                        <a:rPr lang="en-US" sz="1600" cap="none" spc="0" dirty="0" err="1">
                          <a:solidFill>
                            <a:schemeClr val="bg1"/>
                          </a:solidFill>
                          <a:effectLst/>
                        </a:rPr>
                        <a:t>viên</a:t>
                      </a:r>
                      <a:r>
                        <a:rPr lang="en-US" sz="1600" cap="none" spc="0" dirty="0">
                          <a:solidFill>
                            <a:schemeClr val="bg1"/>
                          </a:solidFill>
                          <a:effectLst/>
                        </a:rPr>
                        <a:t>/</a:t>
                      </a:r>
                      <a:r>
                        <a:rPr lang="en-US" sz="1600" cap="none" spc="0" dirty="0" err="1">
                          <a:solidFill>
                            <a:schemeClr val="bg1"/>
                          </a:solidFill>
                          <a:effectLst/>
                        </a:rPr>
                        <a:t>học</a:t>
                      </a:r>
                      <a:r>
                        <a:rPr lang="en-US" sz="1600" cap="none" spc="0" dirty="0">
                          <a:solidFill>
                            <a:schemeClr val="bg1"/>
                          </a:solidFill>
                          <a:effectLst/>
                        </a:rPr>
                        <a:t> </a:t>
                      </a:r>
                      <a:r>
                        <a:rPr lang="en-US" sz="1600" cap="none" spc="0" dirty="0" err="1">
                          <a:solidFill>
                            <a:schemeClr val="bg1"/>
                          </a:solidFill>
                          <a:effectLst/>
                        </a:rPr>
                        <a:t>sinh</a:t>
                      </a:r>
                      <a:r>
                        <a:rPr lang="en-US" sz="1600" cap="none" spc="0" dirty="0">
                          <a:solidFill>
                            <a:schemeClr val="bg1"/>
                          </a:solidFill>
                          <a:effectLst/>
                        </a:rPr>
                        <a:t> </a:t>
                      </a:r>
                      <a:r>
                        <a:rPr lang="en-US" sz="1600" cap="none" spc="0" dirty="0" err="1">
                          <a:solidFill>
                            <a:schemeClr val="bg1"/>
                          </a:solidFill>
                          <a:effectLst/>
                        </a:rPr>
                        <a:t>trong</a:t>
                      </a:r>
                      <a:r>
                        <a:rPr lang="en-US" sz="1600" cap="none" spc="0" dirty="0">
                          <a:solidFill>
                            <a:schemeClr val="bg1"/>
                          </a:solidFill>
                          <a:effectLst/>
                        </a:rPr>
                        <a:t> </a:t>
                      </a:r>
                      <a:r>
                        <a:rPr lang="en-US" sz="1600" cap="none" spc="0" dirty="0" err="1">
                          <a:solidFill>
                            <a:schemeClr val="bg1"/>
                          </a:solidFill>
                          <a:effectLst/>
                        </a:rPr>
                        <a:t>hệ</a:t>
                      </a:r>
                      <a:r>
                        <a:rPr lang="en-US" sz="1600" cap="none" spc="0" dirty="0">
                          <a:solidFill>
                            <a:schemeClr val="bg1"/>
                          </a:solidFill>
                          <a:effectLst/>
                        </a:rPr>
                        <a:t> </a:t>
                      </a:r>
                      <a:r>
                        <a:rPr lang="en-US" sz="1600" cap="none" spc="0" dirty="0" err="1">
                          <a:solidFill>
                            <a:schemeClr val="bg1"/>
                          </a:solidFill>
                          <a:effectLst/>
                        </a:rPr>
                        <a:t>thống</a:t>
                      </a:r>
                      <a:endParaRPr lang="en-US" sz="16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8800" marT="0" marB="0"/>
                </a:tc>
                <a:extLst>
                  <a:ext uri="{0D108BD9-81ED-4DB2-BD59-A6C34878D82A}">
                    <a16:rowId xmlns:a16="http://schemas.microsoft.com/office/drawing/2014/main" val="1642803986"/>
                  </a:ext>
                </a:extLst>
              </a:tr>
              <a:tr h="1552599">
                <a:tc>
                  <a:txBody>
                    <a:bodyPr/>
                    <a:lstStyle/>
                    <a:p>
                      <a:r>
                        <a:rPr lang="en-US" sz="1600" b="1" cap="none" spc="0" dirty="0" err="1">
                          <a:solidFill>
                            <a:schemeClr val="tx1"/>
                          </a:solidFill>
                          <a:effectLst/>
                        </a:rPr>
                        <a:t>Dòng</a:t>
                      </a:r>
                      <a:r>
                        <a:rPr lang="en-US" sz="1600" b="1" cap="none" spc="0" dirty="0">
                          <a:solidFill>
                            <a:schemeClr val="tx1"/>
                          </a:solidFill>
                          <a:effectLst/>
                        </a:rPr>
                        <a:t> </a:t>
                      </a:r>
                      <a:r>
                        <a:rPr lang="en-US" sz="1600" b="1" cap="none" spc="0" dirty="0" err="1">
                          <a:solidFill>
                            <a:schemeClr val="tx1"/>
                          </a:solidFill>
                          <a:effectLst/>
                        </a:rPr>
                        <a:t>sự</a:t>
                      </a:r>
                      <a:r>
                        <a:rPr lang="en-US" sz="1600" b="1" cap="none" spc="0" dirty="0">
                          <a:solidFill>
                            <a:schemeClr val="tx1"/>
                          </a:solidFill>
                          <a:effectLst/>
                        </a:rPr>
                        <a:t> </a:t>
                      </a:r>
                      <a:r>
                        <a:rPr lang="en-US" sz="1600" b="1" cap="none" spc="0" dirty="0" err="1">
                          <a:solidFill>
                            <a:schemeClr val="tx1"/>
                          </a:solidFill>
                          <a:effectLst/>
                        </a:rPr>
                        <a:t>kiện</a:t>
                      </a:r>
                      <a:r>
                        <a:rPr lang="en-US" sz="1600" b="1" cap="none" spc="0" dirty="0">
                          <a:solidFill>
                            <a:schemeClr val="tx1"/>
                          </a:solidFill>
                          <a:effectLst/>
                        </a:rPr>
                        <a:t> </a:t>
                      </a:r>
                      <a:r>
                        <a:rPr lang="en-US" sz="1600" b="1" cap="none" spc="0" dirty="0" err="1">
                          <a:solidFill>
                            <a:schemeClr val="tx1"/>
                          </a:solidFill>
                          <a:effectLst/>
                        </a:rPr>
                        <a:t>chính</a:t>
                      </a:r>
                      <a:endParaRPr lang="en-US" sz="16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200" marR="88800" marT="0" marB="0"/>
                </a:tc>
                <a:tc>
                  <a:txBody>
                    <a:bodyPr/>
                    <a:lstStyle/>
                    <a:p>
                      <a:r>
                        <a:rPr lang="en-US" sz="1600" cap="none" spc="0" dirty="0">
                          <a:solidFill>
                            <a:schemeClr val="bg1"/>
                          </a:solidFill>
                          <a:effectLst/>
                        </a:rPr>
                        <a:t>1.Người </a:t>
                      </a:r>
                      <a:r>
                        <a:rPr lang="en-US" sz="1600" cap="none" spc="0" dirty="0" err="1">
                          <a:solidFill>
                            <a:schemeClr val="bg1"/>
                          </a:solidFill>
                          <a:effectLst/>
                        </a:rPr>
                        <a:t>dùng</a:t>
                      </a:r>
                      <a:r>
                        <a:rPr lang="en-US" sz="1600" cap="none" spc="0" dirty="0">
                          <a:solidFill>
                            <a:schemeClr val="bg1"/>
                          </a:solidFill>
                          <a:effectLst/>
                        </a:rPr>
                        <a:t> </a:t>
                      </a:r>
                      <a:r>
                        <a:rPr lang="en-US" sz="1600" cap="none" spc="0" dirty="0" err="1">
                          <a:solidFill>
                            <a:schemeClr val="bg1"/>
                          </a:solidFill>
                          <a:effectLst/>
                        </a:rPr>
                        <a:t>nhập</a:t>
                      </a:r>
                      <a:r>
                        <a:rPr lang="en-US" sz="1600" cap="none" spc="0" dirty="0">
                          <a:solidFill>
                            <a:schemeClr val="bg1"/>
                          </a:solidFill>
                          <a:effectLst/>
                        </a:rPr>
                        <a:t> </a:t>
                      </a:r>
                      <a:r>
                        <a:rPr lang="en-US" sz="1600" cap="none" spc="0" dirty="0" err="1">
                          <a:solidFill>
                            <a:schemeClr val="bg1"/>
                          </a:solidFill>
                          <a:effectLst/>
                        </a:rPr>
                        <a:t>vào</a:t>
                      </a:r>
                      <a:r>
                        <a:rPr lang="en-US" sz="1600" cap="none" spc="0" dirty="0">
                          <a:solidFill>
                            <a:schemeClr val="bg1"/>
                          </a:solidFill>
                          <a:effectLst/>
                        </a:rPr>
                        <a:t> </a:t>
                      </a:r>
                      <a:r>
                        <a:rPr lang="en-US" sz="1600" cap="none" spc="0" dirty="0" err="1">
                          <a:solidFill>
                            <a:schemeClr val="bg1"/>
                          </a:solidFill>
                          <a:effectLst/>
                        </a:rPr>
                        <a:t>thêm</a:t>
                      </a:r>
                      <a:r>
                        <a:rPr lang="en-US" sz="1600" cap="none" spc="0" dirty="0">
                          <a:solidFill>
                            <a:schemeClr val="bg1"/>
                          </a:solidFill>
                          <a:effectLst/>
                        </a:rPr>
                        <a:t> </a:t>
                      </a:r>
                      <a:r>
                        <a:rPr lang="en-US" sz="1600" cap="none" spc="0" dirty="0" err="1">
                          <a:solidFill>
                            <a:schemeClr val="bg1"/>
                          </a:solidFill>
                          <a:effectLst/>
                        </a:rPr>
                        <a:t>giáo</a:t>
                      </a:r>
                      <a:r>
                        <a:rPr lang="en-US" sz="1600" cap="none" spc="0" dirty="0">
                          <a:solidFill>
                            <a:schemeClr val="bg1"/>
                          </a:solidFill>
                          <a:effectLst/>
                        </a:rPr>
                        <a:t> </a:t>
                      </a:r>
                      <a:r>
                        <a:rPr lang="en-US" sz="1600" cap="none" spc="0" dirty="0" err="1">
                          <a:solidFill>
                            <a:schemeClr val="bg1"/>
                          </a:solidFill>
                          <a:effectLst/>
                        </a:rPr>
                        <a:t>viên</a:t>
                      </a:r>
                      <a:r>
                        <a:rPr lang="en-US" sz="1600" cap="none" spc="0" dirty="0">
                          <a:solidFill>
                            <a:schemeClr val="bg1"/>
                          </a:solidFill>
                          <a:effectLst/>
                        </a:rPr>
                        <a:t>/ </a:t>
                      </a:r>
                      <a:r>
                        <a:rPr lang="en-US" sz="1600" cap="none" spc="0" dirty="0" err="1">
                          <a:solidFill>
                            <a:schemeClr val="bg1"/>
                          </a:solidFill>
                          <a:effectLst/>
                        </a:rPr>
                        <a:t>học</a:t>
                      </a:r>
                      <a:r>
                        <a:rPr lang="en-US" sz="1600" cap="none" spc="0" dirty="0">
                          <a:solidFill>
                            <a:schemeClr val="bg1"/>
                          </a:solidFill>
                          <a:effectLst/>
                        </a:rPr>
                        <a:t> </a:t>
                      </a:r>
                      <a:r>
                        <a:rPr lang="en-US" sz="1600" cap="none" spc="0" dirty="0" err="1">
                          <a:solidFill>
                            <a:schemeClr val="bg1"/>
                          </a:solidFill>
                          <a:effectLst/>
                        </a:rPr>
                        <a:t>sinh</a:t>
                      </a:r>
                      <a:endParaRPr lang="en-US" sz="1600" cap="none" spc="0" dirty="0">
                        <a:solidFill>
                          <a:schemeClr val="bg1"/>
                        </a:solidFill>
                        <a:effectLst/>
                      </a:endParaRPr>
                    </a:p>
                    <a:p>
                      <a:r>
                        <a:rPr lang="en-US" sz="1600" cap="none" spc="0" dirty="0">
                          <a:solidFill>
                            <a:schemeClr val="bg1"/>
                          </a:solidFill>
                          <a:effectLst/>
                        </a:rPr>
                        <a:t>2.Hệ </a:t>
                      </a:r>
                      <a:r>
                        <a:rPr lang="en-US" sz="1600" cap="none" spc="0" dirty="0" err="1">
                          <a:solidFill>
                            <a:schemeClr val="bg1"/>
                          </a:solidFill>
                          <a:effectLst/>
                        </a:rPr>
                        <a:t>thống</a:t>
                      </a:r>
                      <a:r>
                        <a:rPr lang="en-US" sz="1600" cap="none" spc="0" dirty="0">
                          <a:solidFill>
                            <a:schemeClr val="bg1"/>
                          </a:solidFill>
                          <a:effectLst/>
                        </a:rPr>
                        <a:t> </a:t>
                      </a:r>
                      <a:r>
                        <a:rPr lang="en-US" sz="1600" cap="none" spc="0" dirty="0" err="1">
                          <a:solidFill>
                            <a:schemeClr val="bg1"/>
                          </a:solidFill>
                          <a:effectLst/>
                        </a:rPr>
                        <a:t>gửi</a:t>
                      </a:r>
                      <a:r>
                        <a:rPr lang="en-US" sz="1600" cap="none" spc="0" dirty="0">
                          <a:solidFill>
                            <a:schemeClr val="bg1"/>
                          </a:solidFill>
                          <a:effectLst/>
                        </a:rPr>
                        <a:t> form </a:t>
                      </a:r>
                      <a:r>
                        <a:rPr lang="en-US" sz="1600" cap="none" spc="0" dirty="0" err="1">
                          <a:solidFill>
                            <a:schemeClr val="bg1"/>
                          </a:solidFill>
                          <a:effectLst/>
                        </a:rPr>
                        <a:t>điền</a:t>
                      </a:r>
                      <a:r>
                        <a:rPr lang="en-US" sz="1600" cap="none" spc="0" dirty="0">
                          <a:solidFill>
                            <a:schemeClr val="bg1"/>
                          </a:solidFill>
                          <a:effectLst/>
                        </a:rPr>
                        <a:t> </a:t>
                      </a:r>
                      <a:r>
                        <a:rPr lang="en-US" sz="1600" cap="none" spc="0" dirty="0" err="1">
                          <a:solidFill>
                            <a:schemeClr val="bg1"/>
                          </a:solidFill>
                          <a:effectLst/>
                        </a:rPr>
                        <a:t>thông</a:t>
                      </a:r>
                      <a:r>
                        <a:rPr lang="en-US" sz="1600" cap="none" spc="0" dirty="0">
                          <a:solidFill>
                            <a:schemeClr val="bg1"/>
                          </a:solidFill>
                          <a:effectLst/>
                        </a:rPr>
                        <a:t> tin</a:t>
                      </a:r>
                    </a:p>
                    <a:p>
                      <a:r>
                        <a:rPr lang="en-US" sz="1600" cap="none" spc="0" dirty="0">
                          <a:solidFill>
                            <a:schemeClr val="bg1"/>
                          </a:solidFill>
                          <a:effectLst/>
                        </a:rPr>
                        <a:t>3. </a:t>
                      </a:r>
                      <a:r>
                        <a:rPr lang="en-US" sz="1600" cap="none" spc="0" dirty="0" err="1">
                          <a:solidFill>
                            <a:schemeClr val="bg1"/>
                          </a:solidFill>
                          <a:effectLst/>
                        </a:rPr>
                        <a:t>Người</a:t>
                      </a:r>
                      <a:r>
                        <a:rPr lang="en-US" sz="1600" cap="none" spc="0" dirty="0">
                          <a:solidFill>
                            <a:schemeClr val="bg1"/>
                          </a:solidFill>
                          <a:effectLst/>
                        </a:rPr>
                        <a:t> </a:t>
                      </a:r>
                      <a:r>
                        <a:rPr lang="en-US" sz="1600" cap="none" spc="0" dirty="0" err="1">
                          <a:solidFill>
                            <a:schemeClr val="bg1"/>
                          </a:solidFill>
                          <a:effectLst/>
                        </a:rPr>
                        <a:t>dùng</a:t>
                      </a:r>
                      <a:r>
                        <a:rPr lang="en-US" sz="1600" cap="none" spc="0" dirty="0">
                          <a:solidFill>
                            <a:schemeClr val="bg1"/>
                          </a:solidFill>
                          <a:effectLst/>
                        </a:rPr>
                        <a:t> </a:t>
                      </a:r>
                      <a:r>
                        <a:rPr lang="en-US" sz="1600" cap="none" spc="0" dirty="0" err="1">
                          <a:solidFill>
                            <a:schemeClr val="bg1"/>
                          </a:solidFill>
                          <a:effectLst/>
                        </a:rPr>
                        <a:t>điền</a:t>
                      </a:r>
                      <a:r>
                        <a:rPr lang="en-US" sz="1600" cap="none" spc="0" dirty="0">
                          <a:solidFill>
                            <a:schemeClr val="bg1"/>
                          </a:solidFill>
                          <a:effectLst/>
                        </a:rPr>
                        <a:t> </a:t>
                      </a:r>
                      <a:r>
                        <a:rPr lang="en-US" sz="1600" cap="none" spc="0" dirty="0" err="1">
                          <a:solidFill>
                            <a:schemeClr val="bg1"/>
                          </a:solidFill>
                          <a:effectLst/>
                        </a:rPr>
                        <a:t>thông</a:t>
                      </a:r>
                      <a:r>
                        <a:rPr lang="en-US" sz="1600" cap="none" spc="0" dirty="0">
                          <a:solidFill>
                            <a:schemeClr val="bg1"/>
                          </a:solidFill>
                          <a:effectLst/>
                        </a:rPr>
                        <a:t> tin </a:t>
                      </a:r>
                      <a:r>
                        <a:rPr lang="en-US" sz="1600" cap="none" spc="0" dirty="0" err="1">
                          <a:solidFill>
                            <a:schemeClr val="bg1"/>
                          </a:solidFill>
                          <a:effectLst/>
                        </a:rPr>
                        <a:t>vào</a:t>
                      </a:r>
                      <a:r>
                        <a:rPr lang="en-US" sz="1600" cap="none" spc="0" dirty="0">
                          <a:solidFill>
                            <a:schemeClr val="bg1"/>
                          </a:solidFill>
                          <a:effectLst/>
                        </a:rPr>
                        <a:t> form, </a:t>
                      </a:r>
                      <a:r>
                        <a:rPr lang="en-US" sz="1600" cap="none" spc="0" dirty="0" err="1">
                          <a:solidFill>
                            <a:schemeClr val="bg1"/>
                          </a:solidFill>
                          <a:effectLst/>
                        </a:rPr>
                        <a:t>nhấn</a:t>
                      </a:r>
                      <a:r>
                        <a:rPr lang="en-US" sz="1600" cap="none" spc="0" dirty="0">
                          <a:solidFill>
                            <a:schemeClr val="bg1"/>
                          </a:solidFill>
                          <a:effectLst/>
                        </a:rPr>
                        <a:t> </a:t>
                      </a:r>
                      <a:r>
                        <a:rPr lang="en-US" sz="1600" cap="none" spc="0" dirty="0" err="1">
                          <a:solidFill>
                            <a:schemeClr val="bg1"/>
                          </a:solidFill>
                          <a:effectLst/>
                        </a:rPr>
                        <a:t>xác</a:t>
                      </a:r>
                      <a:r>
                        <a:rPr lang="en-US" sz="1600" cap="none" spc="0" dirty="0">
                          <a:solidFill>
                            <a:schemeClr val="bg1"/>
                          </a:solidFill>
                          <a:effectLst/>
                        </a:rPr>
                        <a:t> </a:t>
                      </a:r>
                      <a:r>
                        <a:rPr lang="en-US" sz="1600" cap="none" spc="0" dirty="0" err="1">
                          <a:solidFill>
                            <a:schemeClr val="bg1"/>
                          </a:solidFill>
                          <a:effectLst/>
                        </a:rPr>
                        <a:t>nhận</a:t>
                      </a:r>
                      <a:endParaRPr lang="en-US" sz="1600" cap="none" spc="0" dirty="0">
                        <a:solidFill>
                          <a:schemeClr val="bg1"/>
                        </a:solidFill>
                        <a:effectLst/>
                      </a:endParaRPr>
                    </a:p>
                    <a:p>
                      <a:r>
                        <a:rPr lang="en-US" sz="1600" cap="none" spc="0" dirty="0">
                          <a:solidFill>
                            <a:schemeClr val="bg1"/>
                          </a:solidFill>
                          <a:effectLst/>
                        </a:rPr>
                        <a:t>4. </a:t>
                      </a:r>
                      <a:r>
                        <a:rPr lang="en-US" sz="1600" cap="none" spc="0" dirty="0" err="1">
                          <a:solidFill>
                            <a:schemeClr val="bg1"/>
                          </a:solidFill>
                          <a:effectLst/>
                        </a:rPr>
                        <a:t>Hệ</a:t>
                      </a:r>
                      <a:r>
                        <a:rPr lang="en-US" sz="1600" cap="none" spc="0" dirty="0">
                          <a:solidFill>
                            <a:schemeClr val="bg1"/>
                          </a:solidFill>
                          <a:effectLst/>
                        </a:rPr>
                        <a:t> </a:t>
                      </a:r>
                      <a:r>
                        <a:rPr lang="en-US" sz="1600" cap="none" spc="0" dirty="0" err="1">
                          <a:solidFill>
                            <a:schemeClr val="bg1"/>
                          </a:solidFill>
                          <a:effectLst/>
                        </a:rPr>
                        <a:t>thống</a:t>
                      </a:r>
                      <a:r>
                        <a:rPr lang="en-US" sz="1600" cap="none" spc="0" dirty="0">
                          <a:solidFill>
                            <a:schemeClr val="bg1"/>
                          </a:solidFill>
                          <a:effectLst/>
                        </a:rPr>
                        <a:t> </a:t>
                      </a:r>
                      <a:r>
                        <a:rPr lang="en-US" sz="1600" cap="none" spc="0" dirty="0" err="1">
                          <a:solidFill>
                            <a:schemeClr val="bg1"/>
                          </a:solidFill>
                          <a:effectLst/>
                        </a:rPr>
                        <a:t>gửi</a:t>
                      </a:r>
                      <a:r>
                        <a:rPr lang="en-US" sz="1600" cap="none" spc="0" dirty="0">
                          <a:solidFill>
                            <a:schemeClr val="bg1"/>
                          </a:solidFill>
                          <a:effectLst/>
                        </a:rPr>
                        <a:t> </a:t>
                      </a:r>
                      <a:r>
                        <a:rPr lang="en-US" sz="1600" cap="none" spc="0" dirty="0" err="1">
                          <a:solidFill>
                            <a:schemeClr val="bg1"/>
                          </a:solidFill>
                          <a:effectLst/>
                        </a:rPr>
                        <a:t>thông</a:t>
                      </a:r>
                      <a:r>
                        <a:rPr lang="en-US" sz="1600" cap="none" spc="0" dirty="0">
                          <a:solidFill>
                            <a:schemeClr val="bg1"/>
                          </a:solidFill>
                          <a:effectLst/>
                        </a:rPr>
                        <a:t> tin </a:t>
                      </a:r>
                      <a:r>
                        <a:rPr lang="en-US" sz="1600" cap="none" spc="0" dirty="0" err="1">
                          <a:solidFill>
                            <a:schemeClr val="bg1"/>
                          </a:solidFill>
                          <a:effectLst/>
                        </a:rPr>
                        <a:t>đến</a:t>
                      </a:r>
                      <a:r>
                        <a:rPr lang="en-US" sz="1600" cap="none" spc="0" dirty="0">
                          <a:solidFill>
                            <a:schemeClr val="bg1"/>
                          </a:solidFill>
                          <a:effectLst/>
                        </a:rPr>
                        <a:t> database</a:t>
                      </a:r>
                    </a:p>
                    <a:p>
                      <a:r>
                        <a:rPr lang="en-US" sz="1600" cap="none" spc="0" dirty="0">
                          <a:solidFill>
                            <a:schemeClr val="bg1"/>
                          </a:solidFill>
                          <a:effectLst/>
                        </a:rPr>
                        <a:t>5. Database </a:t>
                      </a:r>
                      <a:r>
                        <a:rPr lang="en-US" sz="1600" cap="none" spc="0" dirty="0" err="1">
                          <a:solidFill>
                            <a:schemeClr val="bg1"/>
                          </a:solidFill>
                          <a:effectLst/>
                        </a:rPr>
                        <a:t>cập</a:t>
                      </a:r>
                      <a:r>
                        <a:rPr lang="en-US" sz="1600" cap="none" spc="0" dirty="0">
                          <a:solidFill>
                            <a:schemeClr val="bg1"/>
                          </a:solidFill>
                          <a:effectLst/>
                        </a:rPr>
                        <a:t> </a:t>
                      </a:r>
                      <a:r>
                        <a:rPr lang="en-US" sz="1600" cap="none" spc="0" dirty="0" err="1">
                          <a:solidFill>
                            <a:schemeClr val="bg1"/>
                          </a:solidFill>
                          <a:effectLst/>
                        </a:rPr>
                        <a:t>nhật</a:t>
                      </a:r>
                      <a:r>
                        <a:rPr lang="en-US" sz="1600" cap="none" spc="0" dirty="0">
                          <a:solidFill>
                            <a:schemeClr val="bg1"/>
                          </a:solidFill>
                          <a:effectLst/>
                        </a:rPr>
                        <a:t> </a:t>
                      </a:r>
                      <a:r>
                        <a:rPr lang="en-US" sz="1600" cap="none" spc="0" dirty="0" err="1">
                          <a:solidFill>
                            <a:schemeClr val="bg1"/>
                          </a:solidFill>
                          <a:effectLst/>
                        </a:rPr>
                        <a:t>gửi</a:t>
                      </a:r>
                      <a:r>
                        <a:rPr lang="en-US" sz="1600" cap="none" spc="0" dirty="0">
                          <a:solidFill>
                            <a:schemeClr val="bg1"/>
                          </a:solidFill>
                          <a:effectLst/>
                        </a:rPr>
                        <a:t> </a:t>
                      </a:r>
                      <a:r>
                        <a:rPr lang="en-US" sz="1600" cap="none" spc="0" dirty="0" err="1">
                          <a:solidFill>
                            <a:schemeClr val="bg1"/>
                          </a:solidFill>
                          <a:effectLst/>
                        </a:rPr>
                        <a:t>lại</a:t>
                      </a:r>
                      <a:r>
                        <a:rPr lang="en-US" sz="1600" cap="none" spc="0" dirty="0">
                          <a:solidFill>
                            <a:schemeClr val="bg1"/>
                          </a:solidFill>
                          <a:effectLst/>
                        </a:rPr>
                        <a:t> </a:t>
                      </a:r>
                      <a:r>
                        <a:rPr lang="en-US" sz="1600" cap="none" spc="0" dirty="0" err="1">
                          <a:solidFill>
                            <a:schemeClr val="bg1"/>
                          </a:solidFill>
                          <a:effectLst/>
                        </a:rPr>
                        <a:t>danh</a:t>
                      </a:r>
                      <a:r>
                        <a:rPr lang="en-US" sz="1600" cap="none" spc="0" dirty="0">
                          <a:solidFill>
                            <a:schemeClr val="bg1"/>
                          </a:solidFill>
                          <a:effectLst/>
                        </a:rPr>
                        <a:t> </a:t>
                      </a:r>
                      <a:r>
                        <a:rPr lang="en-US" sz="1600" cap="none" spc="0" dirty="0" err="1">
                          <a:solidFill>
                            <a:schemeClr val="bg1"/>
                          </a:solidFill>
                          <a:effectLst/>
                        </a:rPr>
                        <a:t>sách</a:t>
                      </a:r>
                      <a:r>
                        <a:rPr lang="en-US" sz="1600" cap="none" spc="0" dirty="0">
                          <a:solidFill>
                            <a:schemeClr val="bg1"/>
                          </a:solidFill>
                          <a:effectLst/>
                        </a:rPr>
                        <a:t> </a:t>
                      </a:r>
                      <a:r>
                        <a:rPr lang="en-US" sz="1600" cap="none" spc="0" dirty="0" err="1">
                          <a:solidFill>
                            <a:schemeClr val="bg1"/>
                          </a:solidFill>
                          <a:effectLst/>
                        </a:rPr>
                        <a:t>cho</a:t>
                      </a:r>
                      <a:r>
                        <a:rPr lang="en-US" sz="1600" cap="none" spc="0" dirty="0">
                          <a:solidFill>
                            <a:schemeClr val="bg1"/>
                          </a:solidFill>
                          <a:effectLst/>
                        </a:rPr>
                        <a:t> </a:t>
                      </a:r>
                      <a:r>
                        <a:rPr lang="en-US" sz="1600" cap="none" spc="0" dirty="0" err="1">
                          <a:solidFill>
                            <a:schemeClr val="bg1"/>
                          </a:solidFill>
                          <a:effectLst/>
                        </a:rPr>
                        <a:t>hệ</a:t>
                      </a:r>
                      <a:r>
                        <a:rPr lang="en-US" sz="1600" cap="none" spc="0" dirty="0">
                          <a:solidFill>
                            <a:schemeClr val="bg1"/>
                          </a:solidFill>
                          <a:effectLst/>
                        </a:rPr>
                        <a:t> </a:t>
                      </a:r>
                      <a:r>
                        <a:rPr lang="en-US" sz="1600" cap="none" spc="0" dirty="0" err="1">
                          <a:solidFill>
                            <a:schemeClr val="bg1"/>
                          </a:solidFill>
                          <a:effectLst/>
                        </a:rPr>
                        <a:t>thống</a:t>
                      </a:r>
                      <a:endParaRPr lang="en-US" sz="1600" cap="none" spc="0" dirty="0">
                        <a:solidFill>
                          <a:schemeClr val="bg1"/>
                        </a:solidFill>
                        <a:effectLst/>
                      </a:endParaRPr>
                    </a:p>
                    <a:p>
                      <a:r>
                        <a:rPr lang="en-US" sz="1600" cap="none" spc="0" dirty="0">
                          <a:solidFill>
                            <a:schemeClr val="bg1"/>
                          </a:solidFill>
                          <a:effectLst/>
                        </a:rPr>
                        <a:t>6. </a:t>
                      </a:r>
                      <a:r>
                        <a:rPr lang="en-US" sz="1600" cap="none" spc="0" dirty="0" err="1">
                          <a:solidFill>
                            <a:schemeClr val="bg1"/>
                          </a:solidFill>
                          <a:effectLst/>
                        </a:rPr>
                        <a:t>Hệ</a:t>
                      </a:r>
                      <a:r>
                        <a:rPr lang="en-US" sz="1600" cap="none" spc="0" dirty="0">
                          <a:solidFill>
                            <a:schemeClr val="bg1"/>
                          </a:solidFill>
                          <a:effectLst/>
                        </a:rPr>
                        <a:t> </a:t>
                      </a:r>
                      <a:r>
                        <a:rPr lang="en-US" sz="1600" cap="none" spc="0" dirty="0" err="1">
                          <a:solidFill>
                            <a:schemeClr val="bg1"/>
                          </a:solidFill>
                          <a:effectLst/>
                        </a:rPr>
                        <a:t>thống</a:t>
                      </a:r>
                      <a:r>
                        <a:rPr lang="en-US" sz="1600" cap="none" spc="0" dirty="0">
                          <a:solidFill>
                            <a:schemeClr val="bg1"/>
                          </a:solidFill>
                          <a:effectLst/>
                        </a:rPr>
                        <a:t> </a:t>
                      </a:r>
                      <a:r>
                        <a:rPr lang="en-US" sz="1600" cap="none" spc="0" dirty="0" err="1">
                          <a:solidFill>
                            <a:schemeClr val="bg1"/>
                          </a:solidFill>
                          <a:effectLst/>
                        </a:rPr>
                        <a:t>hiện</a:t>
                      </a:r>
                      <a:r>
                        <a:rPr lang="en-US" sz="1600" cap="none" spc="0" dirty="0">
                          <a:solidFill>
                            <a:schemeClr val="bg1"/>
                          </a:solidFill>
                          <a:effectLst/>
                        </a:rPr>
                        <a:t> </a:t>
                      </a:r>
                      <a:r>
                        <a:rPr lang="en-US" sz="1600" cap="none" spc="0" dirty="0" err="1">
                          <a:solidFill>
                            <a:schemeClr val="bg1"/>
                          </a:solidFill>
                          <a:effectLst/>
                        </a:rPr>
                        <a:t>thị</a:t>
                      </a:r>
                      <a:r>
                        <a:rPr lang="en-US" sz="1600" cap="none" spc="0" dirty="0">
                          <a:solidFill>
                            <a:schemeClr val="bg1"/>
                          </a:solidFill>
                          <a:effectLst/>
                        </a:rPr>
                        <a:t> </a:t>
                      </a:r>
                      <a:r>
                        <a:rPr lang="en-US" sz="1600" cap="none" spc="0" dirty="0" err="1">
                          <a:solidFill>
                            <a:schemeClr val="bg1"/>
                          </a:solidFill>
                          <a:effectLst/>
                        </a:rPr>
                        <a:t>thông</a:t>
                      </a:r>
                      <a:r>
                        <a:rPr lang="en-US" sz="1600" cap="none" spc="0" dirty="0">
                          <a:solidFill>
                            <a:schemeClr val="bg1"/>
                          </a:solidFill>
                          <a:effectLst/>
                        </a:rPr>
                        <a:t> </a:t>
                      </a:r>
                      <a:r>
                        <a:rPr lang="en-US" sz="1600" cap="none" spc="0" dirty="0" err="1">
                          <a:solidFill>
                            <a:schemeClr val="bg1"/>
                          </a:solidFill>
                          <a:effectLst/>
                        </a:rPr>
                        <a:t>báo</a:t>
                      </a:r>
                      <a:endParaRPr lang="en-US" sz="16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200" marR="88800" marT="0" marB="0"/>
                </a:tc>
                <a:extLst>
                  <a:ext uri="{0D108BD9-81ED-4DB2-BD59-A6C34878D82A}">
                    <a16:rowId xmlns:a16="http://schemas.microsoft.com/office/drawing/2014/main" val="2457464656"/>
                  </a:ext>
                </a:extLst>
              </a:tr>
              <a:tr h="683486">
                <a:tc>
                  <a:txBody>
                    <a:bodyPr/>
                    <a:lstStyle/>
                    <a:p>
                      <a:r>
                        <a:rPr lang="en-US" sz="1600" b="1" cap="none" spc="0">
                          <a:solidFill>
                            <a:schemeClr val="tx1"/>
                          </a:solidFill>
                          <a:effectLst/>
                        </a:rPr>
                        <a:t>Dòng sự kiện khác</a:t>
                      </a:r>
                      <a:endParaRPr lang="en-US" sz="16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8800" marT="0" marB="0"/>
                </a:tc>
                <a:tc>
                  <a:txBody>
                    <a:bodyPr/>
                    <a:lstStyle/>
                    <a:p>
                      <a:r>
                        <a:rPr lang="en-US" sz="1600" cap="none" spc="0" dirty="0" err="1">
                          <a:solidFill>
                            <a:schemeClr val="bg1"/>
                          </a:solidFill>
                          <a:effectLst/>
                        </a:rPr>
                        <a:t>Không</a:t>
                      </a:r>
                      <a:endParaRPr lang="en-US" sz="16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8800" marT="0" marB="0"/>
                </a:tc>
                <a:extLst>
                  <a:ext uri="{0D108BD9-81ED-4DB2-BD59-A6C34878D82A}">
                    <a16:rowId xmlns:a16="http://schemas.microsoft.com/office/drawing/2014/main" val="2304650922"/>
                  </a:ext>
                </a:extLst>
              </a:tr>
              <a:tr h="981604">
                <a:tc>
                  <a:txBody>
                    <a:bodyPr/>
                    <a:lstStyle/>
                    <a:p>
                      <a:r>
                        <a:rPr lang="en-US" sz="1600" b="1" cap="none" spc="0">
                          <a:solidFill>
                            <a:schemeClr val="tx1"/>
                          </a:solidFill>
                          <a:effectLst/>
                        </a:rPr>
                        <a:t>Trạng thái hệ thống trước khi thực hiện use case</a:t>
                      </a:r>
                      <a:endParaRPr lang="en-US" sz="16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200" marR="88800" marT="0" marB="0"/>
                </a:tc>
                <a:tc>
                  <a:txBody>
                    <a:bodyPr/>
                    <a:lstStyle/>
                    <a:p>
                      <a:r>
                        <a:rPr lang="en-US" sz="1600" cap="none" spc="0" dirty="0" err="1">
                          <a:solidFill>
                            <a:schemeClr val="bg1"/>
                          </a:solidFill>
                          <a:effectLst/>
                        </a:rPr>
                        <a:t>Điều</a:t>
                      </a:r>
                      <a:r>
                        <a:rPr lang="en-US" sz="1600" cap="none" spc="0" dirty="0">
                          <a:solidFill>
                            <a:schemeClr val="bg1"/>
                          </a:solidFill>
                          <a:effectLst/>
                        </a:rPr>
                        <a:t> </a:t>
                      </a:r>
                      <a:r>
                        <a:rPr lang="en-US" sz="1600" cap="none" spc="0" dirty="0" err="1">
                          <a:solidFill>
                            <a:schemeClr val="bg1"/>
                          </a:solidFill>
                          <a:effectLst/>
                        </a:rPr>
                        <a:t>kiện</a:t>
                      </a:r>
                      <a:r>
                        <a:rPr lang="en-US" sz="1600" cap="none" spc="0" dirty="0">
                          <a:solidFill>
                            <a:schemeClr val="bg1"/>
                          </a:solidFill>
                          <a:effectLst/>
                        </a:rPr>
                        <a:t>: </a:t>
                      </a:r>
                      <a:r>
                        <a:rPr lang="en-US" sz="1600" cap="none" spc="0" dirty="0" err="1">
                          <a:solidFill>
                            <a:schemeClr val="bg1"/>
                          </a:solidFill>
                          <a:effectLst/>
                        </a:rPr>
                        <a:t>không</a:t>
                      </a:r>
                      <a:endParaRPr lang="en-US" sz="16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200" marR="88800" marT="0" marB="0"/>
                </a:tc>
                <a:extLst>
                  <a:ext uri="{0D108BD9-81ED-4DB2-BD59-A6C34878D82A}">
                    <a16:rowId xmlns:a16="http://schemas.microsoft.com/office/drawing/2014/main" val="1069384163"/>
                  </a:ext>
                </a:extLst>
              </a:tr>
              <a:tr h="906791">
                <a:tc>
                  <a:txBody>
                    <a:bodyPr/>
                    <a:lstStyle/>
                    <a:p>
                      <a:r>
                        <a:rPr lang="en-US" sz="1600" b="1" cap="none" spc="0">
                          <a:solidFill>
                            <a:schemeClr val="tx1"/>
                          </a:solidFill>
                          <a:effectLst/>
                        </a:rPr>
                        <a:t>Trạng thái hệ thống sau khi thực hiện use case</a:t>
                      </a:r>
                      <a:endParaRPr lang="en-US" sz="16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8800" marT="0" marB="0"/>
                </a:tc>
                <a:tc>
                  <a:txBody>
                    <a:bodyPr/>
                    <a:lstStyle/>
                    <a:p>
                      <a:r>
                        <a:rPr lang="en-US" sz="1600" cap="none" spc="0" dirty="0" err="1">
                          <a:solidFill>
                            <a:schemeClr val="bg1"/>
                          </a:solidFill>
                          <a:effectLst/>
                        </a:rPr>
                        <a:t>Cập</a:t>
                      </a:r>
                      <a:r>
                        <a:rPr lang="en-US" sz="1600" cap="none" spc="0" dirty="0">
                          <a:solidFill>
                            <a:schemeClr val="bg1"/>
                          </a:solidFill>
                          <a:effectLst/>
                        </a:rPr>
                        <a:t> </a:t>
                      </a:r>
                      <a:r>
                        <a:rPr lang="en-US" sz="1600" cap="none" spc="0" dirty="0" err="1">
                          <a:solidFill>
                            <a:schemeClr val="bg1"/>
                          </a:solidFill>
                          <a:effectLst/>
                        </a:rPr>
                        <a:t>nhật</a:t>
                      </a:r>
                      <a:r>
                        <a:rPr lang="en-US" sz="1600" cap="none" spc="0" dirty="0">
                          <a:solidFill>
                            <a:schemeClr val="bg1"/>
                          </a:solidFill>
                          <a:effectLst/>
                        </a:rPr>
                        <a:t>, </a:t>
                      </a:r>
                      <a:r>
                        <a:rPr lang="en-US" sz="1600" cap="none" spc="0" dirty="0" err="1">
                          <a:solidFill>
                            <a:schemeClr val="bg1"/>
                          </a:solidFill>
                          <a:effectLst/>
                        </a:rPr>
                        <a:t>hiện</a:t>
                      </a:r>
                      <a:r>
                        <a:rPr lang="en-US" sz="1600" cap="none" spc="0" dirty="0">
                          <a:solidFill>
                            <a:schemeClr val="bg1"/>
                          </a:solidFill>
                          <a:effectLst/>
                        </a:rPr>
                        <a:t> </a:t>
                      </a:r>
                      <a:r>
                        <a:rPr lang="en-US" sz="1600" cap="none" spc="0" dirty="0" err="1">
                          <a:solidFill>
                            <a:schemeClr val="bg1"/>
                          </a:solidFill>
                          <a:effectLst/>
                        </a:rPr>
                        <a:t>thị</a:t>
                      </a:r>
                      <a:r>
                        <a:rPr lang="en-US" sz="1600" cap="none" spc="0" dirty="0">
                          <a:solidFill>
                            <a:schemeClr val="bg1"/>
                          </a:solidFill>
                          <a:effectLst/>
                        </a:rPr>
                        <a:t> </a:t>
                      </a:r>
                      <a:r>
                        <a:rPr lang="en-US" sz="1600" cap="none" spc="0" dirty="0" err="1">
                          <a:solidFill>
                            <a:schemeClr val="bg1"/>
                          </a:solidFill>
                          <a:effectLst/>
                        </a:rPr>
                        <a:t>danh</a:t>
                      </a:r>
                      <a:r>
                        <a:rPr lang="en-US" sz="1600" cap="none" spc="0" dirty="0">
                          <a:solidFill>
                            <a:schemeClr val="bg1"/>
                          </a:solidFill>
                          <a:effectLst/>
                        </a:rPr>
                        <a:t> </a:t>
                      </a:r>
                      <a:r>
                        <a:rPr lang="en-US" sz="1600" cap="none" spc="0" dirty="0" err="1">
                          <a:solidFill>
                            <a:schemeClr val="bg1"/>
                          </a:solidFill>
                          <a:effectLst/>
                        </a:rPr>
                        <a:t>sách</a:t>
                      </a:r>
                      <a:r>
                        <a:rPr lang="en-US" sz="1600" cap="none" spc="0" dirty="0">
                          <a:solidFill>
                            <a:schemeClr val="bg1"/>
                          </a:solidFill>
                          <a:effectLst/>
                        </a:rPr>
                        <a:t> </a:t>
                      </a:r>
                      <a:r>
                        <a:rPr lang="en-US" sz="1600" cap="none" spc="0" dirty="0" err="1">
                          <a:solidFill>
                            <a:schemeClr val="bg1"/>
                          </a:solidFill>
                          <a:effectLst/>
                        </a:rPr>
                        <a:t>giáo</a:t>
                      </a:r>
                      <a:r>
                        <a:rPr lang="en-US" sz="1600" cap="none" spc="0" dirty="0">
                          <a:solidFill>
                            <a:schemeClr val="bg1"/>
                          </a:solidFill>
                          <a:effectLst/>
                        </a:rPr>
                        <a:t> </a:t>
                      </a:r>
                      <a:r>
                        <a:rPr lang="en-US" sz="1600" cap="none" spc="0" dirty="0" err="1">
                          <a:solidFill>
                            <a:schemeClr val="bg1"/>
                          </a:solidFill>
                          <a:effectLst/>
                        </a:rPr>
                        <a:t>viên</a:t>
                      </a:r>
                      <a:r>
                        <a:rPr lang="en-US" sz="1600" cap="none" spc="0" dirty="0">
                          <a:solidFill>
                            <a:schemeClr val="bg1"/>
                          </a:solidFill>
                          <a:effectLst/>
                        </a:rPr>
                        <a:t>/ </a:t>
                      </a:r>
                      <a:r>
                        <a:rPr lang="en-US" sz="1600" cap="none" spc="0" dirty="0" err="1">
                          <a:solidFill>
                            <a:schemeClr val="bg1"/>
                          </a:solidFill>
                          <a:effectLst/>
                        </a:rPr>
                        <a:t>sinh</a:t>
                      </a:r>
                      <a:r>
                        <a:rPr lang="en-US" sz="1600" cap="none" spc="0" dirty="0">
                          <a:solidFill>
                            <a:schemeClr val="bg1"/>
                          </a:solidFill>
                          <a:effectLst/>
                        </a:rPr>
                        <a:t> </a:t>
                      </a:r>
                      <a:r>
                        <a:rPr lang="en-US" sz="1600" cap="none" spc="0" dirty="0" err="1">
                          <a:solidFill>
                            <a:schemeClr val="bg1"/>
                          </a:solidFill>
                          <a:effectLst/>
                        </a:rPr>
                        <a:t>viên</a:t>
                      </a:r>
                      <a:endParaRPr lang="en-US" sz="16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88800" marT="0" marB="0"/>
                </a:tc>
                <a:extLst>
                  <a:ext uri="{0D108BD9-81ED-4DB2-BD59-A6C34878D82A}">
                    <a16:rowId xmlns:a16="http://schemas.microsoft.com/office/drawing/2014/main" val="3243205837"/>
                  </a:ext>
                </a:extLst>
              </a:tr>
            </a:tbl>
          </a:graphicData>
        </a:graphic>
      </p:graphicFrame>
    </p:spTree>
    <p:extLst>
      <p:ext uri="{BB962C8B-B14F-4D97-AF65-F5344CB8AC3E}">
        <p14:creationId xmlns:p14="http://schemas.microsoft.com/office/powerpoint/2010/main" val="118207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Mục</a:t>
            </a:r>
            <a:r>
              <a:rPr lang="en-US" b="1" dirty="0"/>
              <a:t> </a:t>
            </a:r>
            <a:r>
              <a:rPr lang="en-US" b="1" dirty="0" err="1"/>
              <a:t>lục</a:t>
            </a:r>
            <a:endParaRPr lang="en-US" b="1" dirty="0"/>
          </a:p>
        </p:txBody>
      </p:sp>
      <p:sp>
        <p:nvSpPr>
          <p:cNvPr id="3" name="Content Placeholder 2"/>
          <p:cNvSpPr>
            <a:spLocks noGrp="1"/>
          </p:cNvSpPr>
          <p:nvPr>
            <p:ph idx="1"/>
          </p:nvPr>
        </p:nvSpPr>
        <p:spPr/>
        <p:txBody>
          <a:bodyPr/>
          <a:lstStyle/>
          <a:p>
            <a:r>
              <a:rPr lang="en-US" dirty="0" err="1"/>
              <a:t>Chương</a:t>
            </a:r>
            <a:r>
              <a:rPr lang="en-US" dirty="0"/>
              <a:t> 1: </a:t>
            </a:r>
            <a:r>
              <a:rPr lang="en-US" dirty="0" err="1"/>
              <a:t>Mở</a:t>
            </a:r>
            <a:r>
              <a:rPr lang="en-US" dirty="0"/>
              <a:t> </a:t>
            </a:r>
            <a:r>
              <a:rPr lang="en-US" dirty="0" err="1"/>
              <a:t>đầu</a:t>
            </a:r>
            <a:endParaRPr lang="en-US" dirty="0"/>
          </a:p>
          <a:p>
            <a:r>
              <a:rPr lang="en-US" dirty="0" err="1"/>
              <a:t>Chương</a:t>
            </a:r>
            <a:r>
              <a:rPr lang="en-US" dirty="0"/>
              <a:t> 2: </a:t>
            </a:r>
            <a:r>
              <a:rPr lang="en-US" dirty="0" err="1"/>
              <a:t>Phân</a:t>
            </a:r>
            <a:r>
              <a:rPr lang="en-US" dirty="0"/>
              <a:t> </a:t>
            </a:r>
            <a:r>
              <a:rPr lang="en-US" dirty="0" err="1"/>
              <a:t>tích</a:t>
            </a:r>
            <a:r>
              <a:rPr lang="en-US" dirty="0"/>
              <a:t> </a:t>
            </a:r>
            <a:r>
              <a:rPr lang="en-US" dirty="0" err="1"/>
              <a:t>và</a:t>
            </a:r>
            <a:r>
              <a:rPr lang="en-US" dirty="0"/>
              <a:t> </a:t>
            </a:r>
            <a:r>
              <a:rPr lang="en-US" dirty="0" err="1"/>
              <a:t>đặc</a:t>
            </a:r>
            <a:r>
              <a:rPr lang="en-US" dirty="0"/>
              <a:t> </a:t>
            </a:r>
            <a:r>
              <a:rPr lang="en-US" dirty="0" err="1"/>
              <a:t>tả</a:t>
            </a:r>
            <a:r>
              <a:rPr lang="en-US" dirty="0"/>
              <a:t> </a:t>
            </a:r>
            <a:r>
              <a:rPr lang="en-US" dirty="0" err="1"/>
              <a:t>yêu</a:t>
            </a:r>
            <a:r>
              <a:rPr lang="en-US" dirty="0"/>
              <a:t> </a:t>
            </a:r>
            <a:r>
              <a:rPr lang="en-US" dirty="0" err="1"/>
              <a:t>cầu</a:t>
            </a:r>
            <a:endParaRPr lang="en-US" dirty="0"/>
          </a:p>
          <a:p>
            <a:r>
              <a:rPr lang="en-US" dirty="0" err="1"/>
              <a:t>Chương</a:t>
            </a:r>
            <a:r>
              <a:rPr lang="en-US" dirty="0"/>
              <a:t> 3: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a:p>
            <a:r>
              <a:rPr lang="en-US" dirty="0" err="1"/>
              <a:t>Chương</a:t>
            </a:r>
            <a:r>
              <a:rPr lang="en-US" dirty="0"/>
              <a:t> 4: </a:t>
            </a:r>
            <a:r>
              <a:rPr lang="en-US" dirty="0" err="1"/>
              <a:t>Tổng</a:t>
            </a:r>
            <a:r>
              <a:rPr lang="en-US" dirty="0"/>
              <a:t> </a:t>
            </a:r>
            <a:r>
              <a:rPr lang="en-US" dirty="0" err="1"/>
              <a:t>kết</a:t>
            </a:r>
            <a:endParaRPr lang="en-US" dirty="0"/>
          </a:p>
        </p:txBody>
      </p:sp>
    </p:spTree>
    <p:extLst>
      <p:ext uri="{BB962C8B-B14F-4D97-AF65-F5344CB8AC3E}">
        <p14:creationId xmlns:p14="http://schemas.microsoft.com/office/powerpoint/2010/main" val="2936103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241998677"/>
              </p:ext>
            </p:extLst>
          </p:nvPr>
        </p:nvGraphicFramePr>
        <p:xfrm>
          <a:off x="896982" y="1018902"/>
          <a:ext cx="9327652" cy="5312230"/>
        </p:xfrm>
        <a:graphic>
          <a:graphicData uri="http://schemas.openxmlformats.org/drawingml/2006/table">
            <a:tbl>
              <a:tblPr firstRow="1" firstCol="1" bandRow="1">
                <a:tableStyleId>{5C22544A-7EE6-4342-B048-85BDC9FD1C3A}</a:tableStyleId>
              </a:tblPr>
              <a:tblGrid>
                <a:gridCol w="3204755">
                  <a:extLst>
                    <a:ext uri="{9D8B030D-6E8A-4147-A177-3AD203B41FA5}">
                      <a16:colId xmlns:a16="http://schemas.microsoft.com/office/drawing/2014/main" val="1752326335"/>
                    </a:ext>
                  </a:extLst>
                </a:gridCol>
                <a:gridCol w="6122897">
                  <a:extLst>
                    <a:ext uri="{9D8B030D-6E8A-4147-A177-3AD203B41FA5}">
                      <a16:colId xmlns:a16="http://schemas.microsoft.com/office/drawing/2014/main" val="3222694464"/>
                    </a:ext>
                  </a:extLst>
                </a:gridCol>
              </a:tblGrid>
              <a:tr h="504264">
                <a:tc>
                  <a:txBody>
                    <a:bodyPr/>
                    <a:lstStyle/>
                    <a:p>
                      <a:r>
                        <a:rPr lang="en-US" sz="1800" b="1" cap="none" spc="0" dirty="0" err="1">
                          <a:solidFill>
                            <a:schemeClr val="tx1"/>
                          </a:solidFill>
                          <a:effectLst/>
                        </a:rPr>
                        <a:t>Tên</a:t>
                      </a:r>
                      <a:r>
                        <a:rPr lang="en-US" sz="1800" b="1" cap="none" spc="0" dirty="0">
                          <a:solidFill>
                            <a:schemeClr val="tx1"/>
                          </a:solidFill>
                          <a:effectLst/>
                        </a:rPr>
                        <a:t> </a:t>
                      </a:r>
                      <a:r>
                        <a:rPr lang="en-US" sz="1800" b="1" cap="none" spc="0" dirty="0" err="1">
                          <a:solidFill>
                            <a:schemeClr val="tx1"/>
                          </a:solidFill>
                          <a:effectLst/>
                        </a:rPr>
                        <a:t>chức</a:t>
                      </a:r>
                      <a:r>
                        <a:rPr lang="en-US" sz="1800" b="1" cap="none" spc="0" dirty="0">
                          <a:solidFill>
                            <a:schemeClr val="tx1"/>
                          </a:solidFill>
                          <a:effectLst/>
                        </a:rPr>
                        <a:t> </a:t>
                      </a:r>
                      <a:r>
                        <a:rPr lang="en-US" sz="1800" b="1" cap="none" spc="0" dirty="0" err="1">
                          <a:solidFill>
                            <a:schemeClr val="tx1"/>
                          </a:solidFill>
                          <a:effectLst/>
                        </a:rPr>
                        <a:t>năng</a:t>
                      </a:r>
                      <a:endParaRPr lang="en-US" sz="1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nchor="b"/>
                </a:tc>
                <a:tc>
                  <a:txBody>
                    <a:bodyPr/>
                    <a:lstStyle/>
                    <a:p>
                      <a:r>
                        <a:rPr lang="en-US" sz="1800" b="1" cap="none" spc="0">
                          <a:solidFill>
                            <a:schemeClr val="tx1"/>
                          </a:solidFill>
                          <a:effectLst/>
                        </a:rPr>
                        <a:t>Xoá giáo viên/ sinh viên</a:t>
                      </a:r>
                      <a:endParaRPr lang="en-US" sz="1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nchor="b"/>
                </a:tc>
                <a:extLst>
                  <a:ext uri="{0D108BD9-81ED-4DB2-BD59-A6C34878D82A}">
                    <a16:rowId xmlns:a16="http://schemas.microsoft.com/office/drawing/2014/main" val="2232919655"/>
                  </a:ext>
                </a:extLst>
              </a:tr>
              <a:tr h="683486">
                <a:tc>
                  <a:txBody>
                    <a:bodyPr/>
                    <a:lstStyle/>
                    <a:p>
                      <a:r>
                        <a:rPr lang="en-US" sz="1400" b="1" cap="none" spc="0" dirty="0" err="1">
                          <a:solidFill>
                            <a:schemeClr val="tx1"/>
                          </a:solidFill>
                          <a:effectLst/>
                        </a:rPr>
                        <a:t>Tóm</a:t>
                      </a:r>
                      <a:r>
                        <a:rPr lang="en-US" sz="1400" b="1" cap="none" spc="0" dirty="0">
                          <a:solidFill>
                            <a:schemeClr val="tx1"/>
                          </a:solidFill>
                          <a:effectLst/>
                        </a:rPr>
                        <a:t> </a:t>
                      </a:r>
                      <a:r>
                        <a:rPr lang="en-US" sz="1400" b="1" cap="none" spc="0" dirty="0" err="1">
                          <a:solidFill>
                            <a:schemeClr val="tx1"/>
                          </a:solidFill>
                          <a:effectLst/>
                        </a:rPr>
                        <a:t>tắt</a:t>
                      </a:r>
                      <a:endParaRPr lang="en-US" sz="14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tc>
                  <a:txBody>
                    <a:bodyPr/>
                    <a:lstStyle/>
                    <a:p>
                      <a:r>
                        <a:rPr lang="en-US" sz="1400" cap="none" spc="0" dirty="0" err="1">
                          <a:solidFill>
                            <a:schemeClr val="bg1"/>
                          </a:solidFill>
                          <a:effectLst/>
                        </a:rPr>
                        <a:t>Xoá</a:t>
                      </a:r>
                      <a:r>
                        <a:rPr lang="en-US" sz="1400" cap="none" spc="0" dirty="0">
                          <a:solidFill>
                            <a:schemeClr val="bg1"/>
                          </a:solidFill>
                          <a:effectLst/>
                        </a:rPr>
                        <a:t> </a:t>
                      </a:r>
                      <a:r>
                        <a:rPr lang="en-US" sz="1400" cap="none" spc="0" dirty="0" err="1">
                          <a:solidFill>
                            <a:schemeClr val="bg1"/>
                          </a:solidFill>
                          <a:effectLst/>
                        </a:rPr>
                        <a:t>giáo</a:t>
                      </a:r>
                      <a:r>
                        <a:rPr lang="en-US" sz="1400" cap="none" spc="0" dirty="0">
                          <a:solidFill>
                            <a:schemeClr val="bg1"/>
                          </a:solidFill>
                          <a:effectLst/>
                        </a:rPr>
                        <a:t> </a:t>
                      </a:r>
                      <a:r>
                        <a:rPr lang="en-US" sz="1400" cap="none" spc="0" dirty="0" err="1">
                          <a:solidFill>
                            <a:schemeClr val="bg1"/>
                          </a:solidFill>
                          <a:effectLst/>
                        </a:rPr>
                        <a:t>viên</a:t>
                      </a:r>
                      <a:r>
                        <a:rPr lang="en-US" sz="1400" cap="none" spc="0" dirty="0">
                          <a:solidFill>
                            <a:schemeClr val="bg1"/>
                          </a:solidFill>
                          <a:effectLst/>
                        </a:rPr>
                        <a:t>/ </a:t>
                      </a:r>
                      <a:r>
                        <a:rPr lang="en-US" sz="1400" cap="none" spc="0" dirty="0" err="1">
                          <a:solidFill>
                            <a:schemeClr val="bg1"/>
                          </a:solidFill>
                          <a:effectLst/>
                        </a:rPr>
                        <a:t>sinh</a:t>
                      </a:r>
                      <a:r>
                        <a:rPr lang="en-US" sz="1400" cap="none" spc="0" dirty="0">
                          <a:solidFill>
                            <a:schemeClr val="bg1"/>
                          </a:solidFill>
                          <a:effectLst/>
                        </a:rPr>
                        <a:t> </a:t>
                      </a:r>
                      <a:r>
                        <a:rPr lang="en-US" sz="1400" cap="none" spc="0" dirty="0" err="1">
                          <a:solidFill>
                            <a:schemeClr val="bg1"/>
                          </a:solidFill>
                          <a:effectLst/>
                        </a:rPr>
                        <a:t>viên</a:t>
                      </a:r>
                      <a:r>
                        <a:rPr lang="en-US" sz="1400" cap="none" spc="0" dirty="0">
                          <a:solidFill>
                            <a:schemeClr val="bg1"/>
                          </a:solidFill>
                          <a:effectLst/>
                        </a:rPr>
                        <a:t> </a:t>
                      </a:r>
                      <a:r>
                        <a:rPr lang="en-US" sz="1400" cap="none" spc="0" dirty="0" err="1">
                          <a:solidFill>
                            <a:schemeClr val="bg1"/>
                          </a:solidFill>
                          <a:effectLst/>
                        </a:rPr>
                        <a:t>trong</a:t>
                      </a:r>
                      <a:r>
                        <a:rPr lang="en-US" sz="1400" cap="none" spc="0" dirty="0">
                          <a:solidFill>
                            <a:schemeClr val="bg1"/>
                          </a:solidFill>
                          <a:effectLst/>
                        </a:rPr>
                        <a:t> </a:t>
                      </a:r>
                      <a:r>
                        <a:rPr lang="en-US" sz="1400" cap="none" spc="0" dirty="0" err="1">
                          <a:solidFill>
                            <a:schemeClr val="bg1"/>
                          </a:solidFill>
                          <a:effectLst/>
                        </a:rPr>
                        <a:t>hệ</a:t>
                      </a:r>
                      <a:r>
                        <a:rPr lang="en-US" sz="1400" cap="none" spc="0" dirty="0">
                          <a:solidFill>
                            <a:schemeClr val="bg1"/>
                          </a:solidFill>
                          <a:effectLst/>
                        </a:rPr>
                        <a:t> </a:t>
                      </a:r>
                      <a:r>
                        <a:rPr lang="en-US" sz="1400" cap="none" spc="0" dirty="0" err="1">
                          <a:solidFill>
                            <a:schemeClr val="bg1"/>
                          </a:solidFill>
                          <a:effectLst/>
                        </a:rPr>
                        <a:t>thống</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extLst>
                  <a:ext uri="{0D108BD9-81ED-4DB2-BD59-A6C34878D82A}">
                    <a16:rowId xmlns:a16="http://schemas.microsoft.com/office/drawing/2014/main" val="1642803986"/>
                  </a:ext>
                </a:extLst>
              </a:tr>
              <a:tr h="1552599">
                <a:tc>
                  <a:txBody>
                    <a:bodyPr/>
                    <a:lstStyle/>
                    <a:p>
                      <a:r>
                        <a:rPr lang="en-US" sz="1400" b="1" cap="none" spc="0" dirty="0" err="1">
                          <a:solidFill>
                            <a:schemeClr val="tx1"/>
                          </a:solidFill>
                          <a:effectLst/>
                        </a:rPr>
                        <a:t>Dòng</a:t>
                      </a:r>
                      <a:r>
                        <a:rPr lang="en-US" sz="1400" b="1" cap="none" spc="0" dirty="0">
                          <a:solidFill>
                            <a:schemeClr val="tx1"/>
                          </a:solidFill>
                          <a:effectLst/>
                        </a:rPr>
                        <a:t> </a:t>
                      </a:r>
                      <a:r>
                        <a:rPr lang="en-US" sz="1400" b="1" cap="none" spc="0" dirty="0" err="1">
                          <a:solidFill>
                            <a:schemeClr val="tx1"/>
                          </a:solidFill>
                          <a:effectLst/>
                        </a:rPr>
                        <a:t>sự</a:t>
                      </a:r>
                      <a:r>
                        <a:rPr lang="en-US" sz="1400" b="1" cap="none" spc="0" dirty="0">
                          <a:solidFill>
                            <a:schemeClr val="tx1"/>
                          </a:solidFill>
                          <a:effectLst/>
                        </a:rPr>
                        <a:t> </a:t>
                      </a:r>
                      <a:r>
                        <a:rPr lang="en-US" sz="1400" b="1" cap="none" spc="0" dirty="0" err="1">
                          <a:solidFill>
                            <a:schemeClr val="tx1"/>
                          </a:solidFill>
                          <a:effectLst/>
                        </a:rPr>
                        <a:t>kiện</a:t>
                      </a:r>
                      <a:r>
                        <a:rPr lang="en-US" sz="1400" b="1" cap="none" spc="0" dirty="0">
                          <a:solidFill>
                            <a:schemeClr val="tx1"/>
                          </a:solidFill>
                          <a:effectLst/>
                        </a:rPr>
                        <a:t> </a:t>
                      </a:r>
                      <a:r>
                        <a:rPr lang="en-US" sz="1400" b="1" cap="none" spc="0" dirty="0" err="1">
                          <a:solidFill>
                            <a:schemeClr val="tx1"/>
                          </a:solidFill>
                          <a:effectLst/>
                        </a:rPr>
                        <a:t>chính</a:t>
                      </a:r>
                      <a:endParaRPr lang="en-US" sz="14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tc>
                  <a:txBody>
                    <a:bodyPr/>
                    <a:lstStyle/>
                    <a:p>
                      <a:r>
                        <a:rPr lang="en-US" sz="1400" cap="none" spc="0" dirty="0">
                          <a:solidFill>
                            <a:schemeClr val="bg1"/>
                          </a:solidFill>
                          <a:effectLst/>
                        </a:rPr>
                        <a:t>1.Người </a:t>
                      </a:r>
                      <a:r>
                        <a:rPr lang="en-US" sz="1400" cap="none" spc="0" dirty="0" err="1">
                          <a:solidFill>
                            <a:schemeClr val="bg1"/>
                          </a:solidFill>
                          <a:effectLst/>
                        </a:rPr>
                        <a:t>dùng</a:t>
                      </a:r>
                      <a:r>
                        <a:rPr lang="en-US" sz="1400" cap="none" spc="0" dirty="0">
                          <a:solidFill>
                            <a:schemeClr val="bg1"/>
                          </a:solidFill>
                          <a:effectLst/>
                        </a:rPr>
                        <a:t> </a:t>
                      </a:r>
                      <a:r>
                        <a:rPr lang="en-US" sz="1400" cap="none" spc="0" dirty="0" err="1">
                          <a:solidFill>
                            <a:schemeClr val="bg1"/>
                          </a:solidFill>
                          <a:effectLst/>
                        </a:rPr>
                        <a:t>chọn</a:t>
                      </a:r>
                      <a:r>
                        <a:rPr lang="en-US" sz="1400" cap="none" spc="0" dirty="0">
                          <a:solidFill>
                            <a:schemeClr val="bg1"/>
                          </a:solidFill>
                          <a:effectLst/>
                        </a:rPr>
                        <a:t> 1 </a:t>
                      </a:r>
                      <a:r>
                        <a:rPr lang="en-US" sz="1400" cap="none" spc="0" dirty="0" err="1">
                          <a:solidFill>
                            <a:schemeClr val="bg1"/>
                          </a:solidFill>
                          <a:effectLst/>
                        </a:rPr>
                        <a:t>giáo</a:t>
                      </a:r>
                      <a:r>
                        <a:rPr lang="en-US" sz="1400" cap="none" spc="0" dirty="0">
                          <a:solidFill>
                            <a:schemeClr val="bg1"/>
                          </a:solidFill>
                          <a:effectLst/>
                        </a:rPr>
                        <a:t> </a:t>
                      </a:r>
                      <a:r>
                        <a:rPr lang="en-US" sz="1400" cap="none" spc="0" dirty="0" err="1">
                          <a:solidFill>
                            <a:schemeClr val="bg1"/>
                          </a:solidFill>
                          <a:effectLst/>
                        </a:rPr>
                        <a:t>viên</a:t>
                      </a:r>
                      <a:r>
                        <a:rPr lang="en-US" sz="1400" cap="none" spc="0" dirty="0">
                          <a:solidFill>
                            <a:schemeClr val="bg1"/>
                          </a:solidFill>
                          <a:effectLst/>
                        </a:rPr>
                        <a:t>/</a:t>
                      </a:r>
                      <a:r>
                        <a:rPr lang="en-US" sz="1400" cap="none" spc="0" dirty="0" err="1">
                          <a:solidFill>
                            <a:schemeClr val="bg1"/>
                          </a:solidFill>
                          <a:effectLst/>
                        </a:rPr>
                        <a:t>sinh</a:t>
                      </a:r>
                      <a:r>
                        <a:rPr lang="en-US" sz="1400" cap="none" spc="0" dirty="0">
                          <a:solidFill>
                            <a:schemeClr val="bg1"/>
                          </a:solidFill>
                          <a:effectLst/>
                        </a:rPr>
                        <a:t> </a:t>
                      </a:r>
                      <a:r>
                        <a:rPr lang="en-US" sz="1400" cap="none" spc="0" dirty="0" err="1">
                          <a:solidFill>
                            <a:schemeClr val="bg1"/>
                          </a:solidFill>
                          <a:effectLst/>
                        </a:rPr>
                        <a:t>viên</a:t>
                      </a:r>
                      <a:r>
                        <a:rPr lang="en-US" sz="1400" cap="none" spc="0" dirty="0">
                          <a:solidFill>
                            <a:schemeClr val="bg1"/>
                          </a:solidFill>
                          <a:effectLst/>
                        </a:rPr>
                        <a:t> </a:t>
                      </a:r>
                      <a:r>
                        <a:rPr lang="en-US" sz="1400" cap="none" spc="0" dirty="0" err="1">
                          <a:solidFill>
                            <a:schemeClr val="bg1"/>
                          </a:solidFill>
                          <a:effectLst/>
                        </a:rPr>
                        <a:t>trong</a:t>
                      </a:r>
                      <a:r>
                        <a:rPr lang="en-US" sz="1400" cap="none" spc="0" dirty="0">
                          <a:solidFill>
                            <a:schemeClr val="bg1"/>
                          </a:solidFill>
                          <a:effectLst/>
                        </a:rPr>
                        <a:t> </a:t>
                      </a:r>
                      <a:r>
                        <a:rPr lang="en-US" sz="1400" cap="none" spc="0" dirty="0" err="1">
                          <a:solidFill>
                            <a:schemeClr val="bg1"/>
                          </a:solidFill>
                          <a:effectLst/>
                        </a:rPr>
                        <a:t>danh</a:t>
                      </a:r>
                      <a:r>
                        <a:rPr lang="en-US" sz="1400" cap="none" spc="0" dirty="0">
                          <a:solidFill>
                            <a:schemeClr val="bg1"/>
                          </a:solidFill>
                          <a:effectLst/>
                        </a:rPr>
                        <a:t> </a:t>
                      </a:r>
                      <a:r>
                        <a:rPr lang="en-US" sz="1400" cap="none" spc="0" dirty="0" err="1">
                          <a:solidFill>
                            <a:schemeClr val="bg1"/>
                          </a:solidFill>
                          <a:effectLst/>
                        </a:rPr>
                        <a:t>sách</a:t>
                      </a:r>
                      <a:r>
                        <a:rPr lang="en-US" sz="1400" cap="none" spc="0" dirty="0">
                          <a:solidFill>
                            <a:schemeClr val="bg1"/>
                          </a:solidFill>
                          <a:effectLst/>
                        </a:rPr>
                        <a:t> </a:t>
                      </a:r>
                      <a:r>
                        <a:rPr lang="en-US" sz="1400" cap="none" spc="0" dirty="0" err="1">
                          <a:solidFill>
                            <a:schemeClr val="bg1"/>
                          </a:solidFill>
                          <a:effectLst/>
                        </a:rPr>
                        <a:t>hiện</a:t>
                      </a:r>
                      <a:r>
                        <a:rPr lang="en-US" sz="1400" cap="none" spc="0" dirty="0">
                          <a:solidFill>
                            <a:schemeClr val="bg1"/>
                          </a:solidFill>
                          <a:effectLst/>
                        </a:rPr>
                        <a:t> </a:t>
                      </a:r>
                      <a:r>
                        <a:rPr lang="en-US" sz="1400" cap="none" spc="0" dirty="0" err="1">
                          <a:solidFill>
                            <a:schemeClr val="bg1"/>
                          </a:solidFill>
                          <a:effectLst/>
                        </a:rPr>
                        <a:t>thị</a:t>
                      </a:r>
                      <a:endParaRPr lang="en-US" sz="1400" cap="none" spc="0" dirty="0">
                        <a:solidFill>
                          <a:schemeClr val="bg1"/>
                        </a:solidFill>
                        <a:effectLst/>
                      </a:endParaRPr>
                    </a:p>
                    <a:p>
                      <a:r>
                        <a:rPr lang="en-US" sz="1400" cap="none" spc="0" dirty="0">
                          <a:solidFill>
                            <a:schemeClr val="bg1"/>
                          </a:solidFill>
                          <a:effectLst/>
                        </a:rPr>
                        <a:t>2. </a:t>
                      </a:r>
                      <a:r>
                        <a:rPr lang="en-US" sz="1400" cap="none" spc="0" dirty="0" err="1">
                          <a:solidFill>
                            <a:schemeClr val="bg1"/>
                          </a:solidFill>
                          <a:effectLst/>
                        </a:rPr>
                        <a:t>Người</a:t>
                      </a:r>
                      <a:r>
                        <a:rPr lang="en-US" sz="1400" cap="none" spc="0" dirty="0">
                          <a:solidFill>
                            <a:schemeClr val="bg1"/>
                          </a:solidFill>
                          <a:effectLst/>
                        </a:rPr>
                        <a:t> </a:t>
                      </a:r>
                      <a:r>
                        <a:rPr lang="en-US" sz="1400" cap="none" spc="0" dirty="0" err="1">
                          <a:solidFill>
                            <a:schemeClr val="bg1"/>
                          </a:solidFill>
                          <a:effectLst/>
                        </a:rPr>
                        <a:t>dùng</a:t>
                      </a:r>
                      <a:r>
                        <a:rPr lang="en-US" sz="1400" cap="none" spc="0" dirty="0">
                          <a:solidFill>
                            <a:schemeClr val="bg1"/>
                          </a:solidFill>
                          <a:effectLst/>
                        </a:rPr>
                        <a:t> click </a:t>
                      </a:r>
                      <a:r>
                        <a:rPr lang="en-US" sz="1400" cap="none" spc="0" dirty="0" err="1">
                          <a:solidFill>
                            <a:schemeClr val="bg1"/>
                          </a:solidFill>
                          <a:effectLst/>
                        </a:rPr>
                        <a:t>nút</a:t>
                      </a:r>
                      <a:r>
                        <a:rPr lang="en-US" sz="1400" cap="none" spc="0" dirty="0">
                          <a:solidFill>
                            <a:schemeClr val="bg1"/>
                          </a:solidFill>
                          <a:effectLst/>
                        </a:rPr>
                        <a:t> “</a:t>
                      </a:r>
                      <a:r>
                        <a:rPr lang="en-US" sz="1400" cap="none" spc="0" dirty="0" err="1">
                          <a:solidFill>
                            <a:schemeClr val="bg1"/>
                          </a:solidFill>
                          <a:effectLst/>
                        </a:rPr>
                        <a:t>xoá</a:t>
                      </a:r>
                      <a:r>
                        <a:rPr lang="en-US" sz="1400" cap="none" spc="0" dirty="0">
                          <a:solidFill>
                            <a:schemeClr val="bg1"/>
                          </a:solidFill>
                          <a:effectLst/>
                        </a:rPr>
                        <a:t>”</a:t>
                      </a:r>
                    </a:p>
                    <a:p>
                      <a:r>
                        <a:rPr lang="en-US" sz="1400" cap="none" spc="0" dirty="0">
                          <a:solidFill>
                            <a:schemeClr val="bg1"/>
                          </a:solidFill>
                          <a:effectLst/>
                        </a:rPr>
                        <a:t>3. </a:t>
                      </a:r>
                      <a:r>
                        <a:rPr lang="en-US" sz="1400" cap="none" spc="0" dirty="0" err="1">
                          <a:solidFill>
                            <a:schemeClr val="bg1"/>
                          </a:solidFill>
                          <a:effectLst/>
                        </a:rPr>
                        <a:t>Hệ</a:t>
                      </a:r>
                      <a:r>
                        <a:rPr lang="en-US" sz="1400" cap="none" spc="0" dirty="0">
                          <a:solidFill>
                            <a:schemeClr val="bg1"/>
                          </a:solidFill>
                          <a:effectLst/>
                        </a:rPr>
                        <a:t> </a:t>
                      </a:r>
                      <a:r>
                        <a:rPr lang="en-US" sz="1400" cap="none" spc="0" dirty="0" err="1">
                          <a:solidFill>
                            <a:schemeClr val="bg1"/>
                          </a:solidFill>
                          <a:effectLst/>
                        </a:rPr>
                        <a:t>thống</a:t>
                      </a:r>
                      <a:r>
                        <a:rPr lang="en-US" sz="1400" cap="none" spc="0" dirty="0">
                          <a:solidFill>
                            <a:schemeClr val="bg1"/>
                          </a:solidFill>
                          <a:effectLst/>
                        </a:rPr>
                        <a:t> </a:t>
                      </a:r>
                      <a:r>
                        <a:rPr lang="en-US" sz="1400" cap="none" spc="0" dirty="0" err="1">
                          <a:solidFill>
                            <a:schemeClr val="bg1"/>
                          </a:solidFill>
                          <a:effectLst/>
                        </a:rPr>
                        <a:t>gửi</a:t>
                      </a:r>
                      <a:r>
                        <a:rPr lang="en-US" sz="1400" cap="none" spc="0" dirty="0">
                          <a:solidFill>
                            <a:schemeClr val="bg1"/>
                          </a:solidFill>
                          <a:effectLst/>
                        </a:rPr>
                        <a:t> ID </a:t>
                      </a:r>
                      <a:r>
                        <a:rPr lang="en-US" sz="1400" cap="none" spc="0" dirty="0" err="1">
                          <a:solidFill>
                            <a:schemeClr val="bg1"/>
                          </a:solidFill>
                          <a:effectLst/>
                        </a:rPr>
                        <a:t>giáo</a:t>
                      </a:r>
                      <a:r>
                        <a:rPr lang="en-US" sz="1400" cap="none" spc="0" dirty="0">
                          <a:solidFill>
                            <a:schemeClr val="bg1"/>
                          </a:solidFill>
                          <a:effectLst/>
                        </a:rPr>
                        <a:t> </a:t>
                      </a:r>
                      <a:r>
                        <a:rPr lang="en-US" sz="1400" cap="none" spc="0" dirty="0" err="1">
                          <a:solidFill>
                            <a:schemeClr val="bg1"/>
                          </a:solidFill>
                          <a:effectLst/>
                        </a:rPr>
                        <a:t>viên</a:t>
                      </a:r>
                      <a:r>
                        <a:rPr lang="en-US" sz="1400" cap="none" spc="0" dirty="0">
                          <a:solidFill>
                            <a:schemeClr val="bg1"/>
                          </a:solidFill>
                          <a:effectLst/>
                        </a:rPr>
                        <a:t>/ </a:t>
                      </a:r>
                      <a:r>
                        <a:rPr lang="en-US" sz="1400" cap="none" spc="0" dirty="0" err="1">
                          <a:solidFill>
                            <a:schemeClr val="bg1"/>
                          </a:solidFill>
                          <a:effectLst/>
                        </a:rPr>
                        <a:t>sinh</a:t>
                      </a:r>
                      <a:r>
                        <a:rPr lang="en-US" sz="1400" cap="none" spc="0" dirty="0">
                          <a:solidFill>
                            <a:schemeClr val="bg1"/>
                          </a:solidFill>
                          <a:effectLst/>
                        </a:rPr>
                        <a:t> </a:t>
                      </a:r>
                      <a:r>
                        <a:rPr lang="en-US" sz="1400" cap="none" spc="0" dirty="0" err="1">
                          <a:solidFill>
                            <a:schemeClr val="bg1"/>
                          </a:solidFill>
                          <a:effectLst/>
                        </a:rPr>
                        <a:t>viên</a:t>
                      </a:r>
                      <a:r>
                        <a:rPr lang="en-US" sz="1400" cap="none" spc="0" dirty="0">
                          <a:solidFill>
                            <a:schemeClr val="bg1"/>
                          </a:solidFill>
                          <a:effectLst/>
                        </a:rPr>
                        <a:t> </a:t>
                      </a:r>
                      <a:r>
                        <a:rPr lang="en-US" sz="1400" cap="none" spc="0" dirty="0" err="1">
                          <a:solidFill>
                            <a:schemeClr val="bg1"/>
                          </a:solidFill>
                          <a:effectLst/>
                        </a:rPr>
                        <a:t>để</a:t>
                      </a:r>
                      <a:r>
                        <a:rPr lang="en-US" sz="1400" cap="none" spc="0" dirty="0">
                          <a:solidFill>
                            <a:schemeClr val="bg1"/>
                          </a:solidFill>
                          <a:effectLst/>
                        </a:rPr>
                        <a:t> database </a:t>
                      </a:r>
                      <a:r>
                        <a:rPr lang="en-US" sz="1400" cap="none" spc="0" dirty="0" err="1">
                          <a:solidFill>
                            <a:schemeClr val="bg1"/>
                          </a:solidFill>
                          <a:effectLst/>
                        </a:rPr>
                        <a:t>thực</a:t>
                      </a:r>
                      <a:r>
                        <a:rPr lang="en-US" sz="1400" cap="none" spc="0" dirty="0">
                          <a:solidFill>
                            <a:schemeClr val="bg1"/>
                          </a:solidFill>
                          <a:effectLst/>
                        </a:rPr>
                        <a:t> </a:t>
                      </a:r>
                      <a:r>
                        <a:rPr lang="en-US" sz="1400" cap="none" spc="0" dirty="0" err="1">
                          <a:solidFill>
                            <a:schemeClr val="bg1"/>
                          </a:solidFill>
                          <a:effectLst/>
                        </a:rPr>
                        <a:t>hiện</a:t>
                      </a:r>
                      <a:r>
                        <a:rPr lang="en-US" sz="1400" cap="none" spc="0" dirty="0">
                          <a:solidFill>
                            <a:schemeClr val="bg1"/>
                          </a:solidFill>
                          <a:effectLst/>
                        </a:rPr>
                        <a:t> </a:t>
                      </a:r>
                      <a:r>
                        <a:rPr lang="en-US" sz="1400" cap="none" spc="0" dirty="0" err="1">
                          <a:solidFill>
                            <a:schemeClr val="bg1"/>
                          </a:solidFill>
                          <a:effectLst/>
                        </a:rPr>
                        <a:t>xoá</a:t>
                      </a:r>
                      <a:endParaRPr lang="en-US" sz="1400" cap="none" spc="0" dirty="0">
                        <a:solidFill>
                          <a:schemeClr val="bg1"/>
                        </a:solidFill>
                        <a:effectLst/>
                      </a:endParaRPr>
                    </a:p>
                    <a:p>
                      <a:r>
                        <a:rPr lang="en-US" sz="1400" cap="none" spc="0" dirty="0">
                          <a:solidFill>
                            <a:schemeClr val="bg1"/>
                          </a:solidFill>
                          <a:effectLst/>
                        </a:rPr>
                        <a:t>4. Database </a:t>
                      </a:r>
                      <a:r>
                        <a:rPr lang="en-US" sz="1400" cap="none" spc="0" dirty="0" err="1">
                          <a:solidFill>
                            <a:schemeClr val="bg1"/>
                          </a:solidFill>
                          <a:effectLst/>
                        </a:rPr>
                        <a:t>gửi</a:t>
                      </a:r>
                      <a:r>
                        <a:rPr lang="en-US" sz="1400" cap="none" spc="0" dirty="0">
                          <a:solidFill>
                            <a:schemeClr val="bg1"/>
                          </a:solidFill>
                          <a:effectLst/>
                        </a:rPr>
                        <a:t> </a:t>
                      </a:r>
                      <a:r>
                        <a:rPr lang="en-US" sz="1400" cap="none" spc="0" dirty="0" err="1">
                          <a:solidFill>
                            <a:schemeClr val="bg1"/>
                          </a:solidFill>
                          <a:effectLst/>
                        </a:rPr>
                        <a:t>lại</a:t>
                      </a:r>
                      <a:r>
                        <a:rPr lang="en-US" sz="1400" cap="none" spc="0" dirty="0">
                          <a:solidFill>
                            <a:schemeClr val="bg1"/>
                          </a:solidFill>
                          <a:effectLst/>
                        </a:rPr>
                        <a:t> </a:t>
                      </a:r>
                      <a:r>
                        <a:rPr lang="en-US" sz="1400" cap="none" spc="0" dirty="0" err="1">
                          <a:solidFill>
                            <a:schemeClr val="bg1"/>
                          </a:solidFill>
                          <a:effectLst/>
                        </a:rPr>
                        <a:t>danh</a:t>
                      </a:r>
                      <a:r>
                        <a:rPr lang="en-US" sz="1400" cap="none" spc="0" dirty="0">
                          <a:solidFill>
                            <a:schemeClr val="bg1"/>
                          </a:solidFill>
                          <a:effectLst/>
                        </a:rPr>
                        <a:t> </a:t>
                      </a:r>
                      <a:r>
                        <a:rPr lang="en-US" sz="1400" cap="none" spc="0" dirty="0" err="1">
                          <a:solidFill>
                            <a:schemeClr val="bg1"/>
                          </a:solidFill>
                          <a:effectLst/>
                        </a:rPr>
                        <a:t>sách</a:t>
                      </a:r>
                      <a:r>
                        <a:rPr lang="en-US" sz="1400" cap="none" spc="0" dirty="0">
                          <a:solidFill>
                            <a:schemeClr val="bg1"/>
                          </a:solidFill>
                          <a:effectLst/>
                        </a:rPr>
                        <a:t> </a:t>
                      </a:r>
                      <a:r>
                        <a:rPr lang="en-US" sz="1400" cap="none" spc="0" dirty="0" err="1">
                          <a:solidFill>
                            <a:schemeClr val="bg1"/>
                          </a:solidFill>
                          <a:effectLst/>
                        </a:rPr>
                        <a:t>đến</a:t>
                      </a:r>
                      <a:r>
                        <a:rPr lang="en-US" sz="1400" cap="none" spc="0" dirty="0">
                          <a:solidFill>
                            <a:schemeClr val="bg1"/>
                          </a:solidFill>
                          <a:effectLst/>
                        </a:rPr>
                        <a:t> </a:t>
                      </a:r>
                      <a:r>
                        <a:rPr lang="en-US" sz="1400" cap="none" spc="0" dirty="0" err="1">
                          <a:solidFill>
                            <a:schemeClr val="bg1"/>
                          </a:solidFill>
                          <a:effectLst/>
                        </a:rPr>
                        <a:t>hệ</a:t>
                      </a:r>
                      <a:r>
                        <a:rPr lang="en-US" sz="1400" cap="none" spc="0" dirty="0">
                          <a:solidFill>
                            <a:schemeClr val="bg1"/>
                          </a:solidFill>
                          <a:effectLst/>
                        </a:rPr>
                        <a:t> </a:t>
                      </a:r>
                      <a:r>
                        <a:rPr lang="en-US" sz="1400" cap="none" spc="0" dirty="0" err="1">
                          <a:solidFill>
                            <a:schemeClr val="bg1"/>
                          </a:solidFill>
                          <a:effectLst/>
                        </a:rPr>
                        <a:t>thống</a:t>
                      </a:r>
                      <a:endParaRPr lang="en-US" sz="1400" cap="none" spc="0" dirty="0">
                        <a:solidFill>
                          <a:schemeClr val="bg1"/>
                        </a:solidFill>
                        <a:effectLst/>
                      </a:endParaRPr>
                    </a:p>
                    <a:p>
                      <a:r>
                        <a:rPr lang="en-US" sz="1400" cap="none" spc="0" dirty="0">
                          <a:solidFill>
                            <a:schemeClr val="bg1"/>
                          </a:solidFill>
                          <a:effectLst/>
                        </a:rPr>
                        <a:t>5. </a:t>
                      </a:r>
                      <a:r>
                        <a:rPr lang="en-US" sz="1400" cap="none" spc="0" dirty="0" err="1">
                          <a:solidFill>
                            <a:schemeClr val="bg1"/>
                          </a:solidFill>
                          <a:effectLst/>
                        </a:rPr>
                        <a:t>hệ</a:t>
                      </a:r>
                      <a:r>
                        <a:rPr lang="en-US" sz="1400" cap="none" spc="0" dirty="0">
                          <a:solidFill>
                            <a:schemeClr val="bg1"/>
                          </a:solidFill>
                          <a:effectLst/>
                        </a:rPr>
                        <a:t> </a:t>
                      </a:r>
                      <a:r>
                        <a:rPr lang="en-US" sz="1400" cap="none" spc="0" dirty="0" err="1">
                          <a:solidFill>
                            <a:schemeClr val="bg1"/>
                          </a:solidFill>
                          <a:effectLst/>
                        </a:rPr>
                        <a:t>thống</a:t>
                      </a:r>
                      <a:r>
                        <a:rPr lang="en-US" sz="1400" cap="none" spc="0" dirty="0">
                          <a:solidFill>
                            <a:schemeClr val="bg1"/>
                          </a:solidFill>
                          <a:effectLst/>
                        </a:rPr>
                        <a:t> </a:t>
                      </a:r>
                      <a:r>
                        <a:rPr lang="en-US" sz="1400" cap="none" spc="0" dirty="0" err="1">
                          <a:solidFill>
                            <a:schemeClr val="bg1"/>
                          </a:solidFill>
                          <a:effectLst/>
                        </a:rPr>
                        <a:t>hiển</a:t>
                      </a:r>
                      <a:r>
                        <a:rPr lang="en-US" sz="1400" cap="none" spc="0" dirty="0">
                          <a:solidFill>
                            <a:schemeClr val="bg1"/>
                          </a:solidFill>
                          <a:effectLst/>
                        </a:rPr>
                        <a:t> </a:t>
                      </a:r>
                      <a:r>
                        <a:rPr lang="en-US" sz="1400" cap="none" spc="0" dirty="0" err="1">
                          <a:solidFill>
                            <a:schemeClr val="bg1"/>
                          </a:solidFill>
                          <a:effectLst/>
                        </a:rPr>
                        <a:t>thị</a:t>
                      </a:r>
                      <a:r>
                        <a:rPr lang="en-US" sz="1400" cap="none" spc="0" dirty="0">
                          <a:solidFill>
                            <a:schemeClr val="bg1"/>
                          </a:solidFill>
                          <a:effectLst/>
                        </a:rPr>
                        <a:t> </a:t>
                      </a:r>
                      <a:r>
                        <a:rPr lang="en-US" sz="1400" cap="none" spc="0" dirty="0" err="1">
                          <a:solidFill>
                            <a:schemeClr val="bg1"/>
                          </a:solidFill>
                          <a:effectLst/>
                        </a:rPr>
                        <a:t>không</a:t>
                      </a:r>
                      <a:r>
                        <a:rPr lang="en-US" sz="1400" cap="none" spc="0" dirty="0">
                          <a:solidFill>
                            <a:schemeClr val="bg1"/>
                          </a:solidFill>
                          <a:effectLst/>
                        </a:rPr>
                        <a:t> </a:t>
                      </a:r>
                      <a:r>
                        <a:rPr lang="en-US" sz="1400" cap="none" spc="0" dirty="0" err="1">
                          <a:solidFill>
                            <a:schemeClr val="bg1"/>
                          </a:solidFill>
                          <a:effectLst/>
                        </a:rPr>
                        <a:t>thông</a:t>
                      </a:r>
                      <a:r>
                        <a:rPr lang="en-US" sz="1400" cap="none" spc="0" dirty="0">
                          <a:solidFill>
                            <a:schemeClr val="bg1"/>
                          </a:solidFill>
                          <a:effectLst/>
                        </a:rPr>
                        <a:t> </a:t>
                      </a:r>
                      <a:r>
                        <a:rPr lang="en-US" sz="1400" cap="none" spc="0" dirty="0" err="1">
                          <a:solidFill>
                            <a:schemeClr val="bg1"/>
                          </a:solidFill>
                          <a:effectLst/>
                        </a:rPr>
                        <a:t>báo</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extLst>
                  <a:ext uri="{0D108BD9-81ED-4DB2-BD59-A6C34878D82A}">
                    <a16:rowId xmlns:a16="http://schemas.microsoft.com/office/drawing/2014/main" val="2457464656"/>
                  </a:ext>
                </a:extLst>
              </a:tr>
              <a:tr h="683486">
                <a:tc>
                  <a:txBody>
                    <a:bodyPr/>
                    <a:lstStyle/>
                    <a:p>
                      <a:r>
                        <a:rPr lang="en-US" sz="1400" b="1" cap="none" spc="0">
                          <a:solidFill>
                            <a:schemeClr val="tx1"/>
                          </a:solidFill>
                          <a:effectLst/>
                        </a:rPr>
                        <a:t>Dòng sự kiện khác</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tc>
                  <a:txBody>
                    <a:bodyPr/>
                    <a:lstStyle/>
                    <a:p>
                      <a:r>
                        <a:rPr lang="en-US" sz="1400" cap="none" spc="0" dirty="0" err="1">
                          <a:solidFill>
                            <a:schemeClr val="bg1"/>
                          </a:solidFill>
                          <a:effectLst/>
                        </a:rPr>
                        <a:t>Không</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extLst>
                  <a:ext uri="{0D108BD9-81ED-4DB2-BD59-A6C34878D82A}">
                    <a16:rowId xmlns:a16="http://schemas.microsoft.com/office/drawing/2014/main" val="2304650922"/>
                  </a:ext>
                </a:extLst>
              </a:tr>
              <a:tr h="981604">
                <a:tc>
                  <a:txBody>
                    <a:bodyPr/>
                    <a:lstStyle/>
                    <a:p>
                      <a:r>
                        <a:rPr lang="en-US" sz="1400" b="1" cap="none" spc="0">
                          <a:solidFill>
                            <a:schemeClr val="tx1"/>
                          </a:solidFill>
                          <a:effectLst/>
                        </a:rPr>
                        <a:t>Trạng thái hệ thống trước khi thực hiện use case</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tc>
                  <a:txBody>
                    <a:bodyPr/>
                    <a:lstStyle/>
                    <a:p>
                      <a:r>
                        <a:rPr lang="en-US" sz="1400" cap="none" spc="0" dirty="0" err="1">
                          <a:solidFill>
                            <a:schemeClr val="bg1"/>
                          </a:solidFill>
                          <a:effectLst/>
                        </a:rPr>
                        <a:t>Điều</a:t>
                      </a:r>
                      <a:r>
                        <a:rPr lang="en-US" sz="1400" cap="none" spc="0" dirty="0">
                          <a:solidFill>
                            <a:schemeClr val="bg1"/>
                          </a:solidFill>
                          <a:effectLst/>
                        </a:rPr>
                        <a:t> </a:t>
                      </a:r>
                      <a:r>
                        <a:rPr lang="en-US" sz="1400" cap="none" spc="0" dirty="0" err="1">
                          <a:solidFill>
                            <a:schemeClr val="bg1"/>
                          </a:solidFill>
                          <a:effectLst/>
                        </a:rPr>
                        <a:t>kiện</a:t>
                      </a:r>
                      <a:r>
                        <a:rPr lang="en-US" sz="1400" cap="none" spc="0" dirty="0">
                          <a:solidFill>
                            <a:schemeClr val="bg1"/>
                          </a:solidFill>
                          <a:effectLst/>
                        </a:rPr>
                        <a:t>: </a:t>
                      </a:r>
                      <a:r>
                        <a:rPr lang="en-US" sz="1400" cap="none" spc="0" dirty="0" err="1">
                          <a:solidFill>
                            <a:schemeClr val="bg1"/>
                          </a:solidFill>
                          <a:effectLst/>
                        </a:rPr>
                        <a:t>Có</a:t>
                      </a:r>
                      <a:r>
                        <a:rPr lang="en-US" sz="1400" cap="none" spc="0" dirty="0">
                          <a:solidFill>
                            <a:schemeClr val="bg1"/>
                          </a:solidFill>
                          <a:effectLst/>
                        </a:rPr>
                        <a:t> </a:t>
                      </a:r>
                      <a:r>
                        <a:rPr lang="en-US" sz="1400" cap="none" spc="0" dirty="0" err="1">
                          <a:solidFill>
                            <a:schemeClr val="bg1"/>
                          </a:solidFill>
                          <a:effectLst/>
                        </a:rPr>
                        <a:t>danh</a:t>
                      </a:r>
                      <a:r>
                        <a:rPr lang="en-US" sz="1400" cap="none" spc="0" dirty="0">
                          <a:solidFill>
                            <a:schemeClr val="bg1"/>
                          </a:solidFill>
                          <a:effectLst/>
                        </a:rPr>
                        <a:t> </a:t>
                      </a:r>
                      <a:r>
                        <a:rPr lang="en-US" sz="1400" cap="none" spc="0" dirty="0" err="1">
                          <a:solidFill>
                            <a:schemeClr val="bg1"/>
                          </a:solidFill>
                          <a:effectLst/>
                        </a:rPr>
                        <a:t>sách</a:t>
                      </a:r>
                      <a:r>
                        <a:rPr lang="en-US" sz="1400" cap="none" spc="0" dirty="0">
                          <a:solidFill>
                            <a:schemeClr val="bg1"/>
                          </a:solidFill>
                          <a:effectLst/>
                        </a:rPr>
                        <a:t> </a:t>
                      </a:r>
                      <a:r>
                        <a:rPr lang="en-US" sz="1400" cap="none" spc="0" dirty="0" err="1">
                          <a:solidFill>
                            <a:schemeClr val="bg1"/>
                          </a:solidFill>
                          <a:effectLst/>
                        </a:rPr>
                        <a:t>giáo</a:t>
                      </a:r>
                      <a:r>
                        <a:rPr lang="en-US" sz="1400" cap="none" spc="0" dirty="0">
                          <a:solidFill>
                            <a:schemeClr val="bg1"/>
                          </a:solidFill>
                          <a:effectLst/>
                        </a:rPr>
                        <a:t> </a:t>
                      </a:r>
                      <a:r>
                        <a:rPr lang="en-US" sz="1400" cap="none" spc="0" dirty="0" err="1">
                          <a:solidFill>
                            <a:schemeClr val="bg1"/>
                          </a:solidFill>
                          <a:effectLst/>
                        </a:rPr>
                        <a:t>viên</a:t>
                      </a:r>
                      <a:r>
                        <a:rPr lang="en-US" sz="1400" cap="none" spc="0" dirty="0">
                          <a:solidFill>
                            <a:schemeClr val="bg1"/>
                          </a:solidFill>
                          <a:effectLst/>
                        </a:rPr>
                        <a:t>/ </a:t>
                      </a:r>
                      <a:r>
                        <a:rPr lang="en-US" sz="1400" cap="none" spc="0" dirty="0" err="1">
                          <a:solidFill>
                            <a:schemeClr val="bg1"/>
                          </a:solidFill>
                          <a:effectLst/>
                        </a:rPr>
                        <a:t>sinh</a:t>
                      </a:r>
                      <a:r>
                        <a:rPr lang="en-US" sz="1400" cap="none" spc="0" dirty="0">
                          <a:solidFill>
                            <a:schemeClr val="bg1"/>
                          </a:solidFill>
                          <a:effectLst/>
                        </a:rPr>
                        <a:t> </a:t>
                      </a:r>
                      <a:r>
                        <a:rPr lang="en-US" sz="1400" cap="none" spc="0" dirty="0" err="1">
                          <a:solidFill>
                            <a:schemeClr val="bg1"/>
                          </a:solidFill>
                          <a:effectLst/>
                        </a:rPr>
                        <a:t>viên</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extLst>
                  <a:ext uri="{0D108BD9-81ED-4DB2-BD59-A6C34878D82A}">
                    <a16:rowId xmlns:a16="http://schemas.microsoft.com/office/drawing/2014/main" val="1069384163"/>
                  </a:ext>
                </a:extLst>
              </a:tr>
              <a:tr h="906791">
                <a:tc>
                  <a:txBody>
                    <a:bodyPr/>
                    <a:lstStyle/>
                    <a:p>
                      <a:r>
                        <a:rPr lang="en-US" sz="1400" b="1" cap="none" spc="0">
                          <a:solidFill>
                            <a:schemeClr val="tx1"/>
                          </a:solidFill>
                          <a:effectLst/>
                        </a:rPr>
                        <a:t>Trạng thái hệ thống sau khi thực hiện use case</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tc>
                  <a:txBody>
                    <a:bodyPr/>
                    <a:lstStyle/>
                    <a:p>
                      <a:r>
                        <a:rPr lang="en-US" sz="1400" cap="none" spc="0" dirty="0" err="1">
                          <a:solidFill>
                            <a:schemeClr val="bg1"/>
                          </a:solidFill>
                          <a:effectLst/>
                        </a:rPr>
                        <a:t>Cập</a:t>
                      </a:r>
                      <a:r>
                        <a:rPr lang="en-US" sz="1400" cap="none" spc="0" dirty="0">
                          <a:solidFill>
                            <a:schemeClr val="bg1"/>
                          </a:solidFill>
                          <a:effectLst/>
                        </a:rPr>
                        <a:t> </a:t>
                      </a:r>
                      <a:r>
                        <a:rPr lang="en-US" sz="1400" cap="none" spc="0" dirty="0" err="1">
                          <a:solidFill>
                            <a:schemeClr val="bg1"/>
                          </a:solidFill>
                          <a:effectLst/>
                        </a:rPr>
                        <a:t>nhật</a:t>
                      </a:r>
                      <a:r>
                        <a:rPr lang="en-US" sz="1400" cap="none" spc="0" dirty="0">
                          <a:solidFill>
                            <a:schemeClr val="bg1"/>
                          </a:solidFill>
                          <a:effectLst/>
                        </a:rPr>
                        <a:t> </a:t>
                      </a:r>
                      <a:r>
                        <a:rPr lang="en-US" sz="1400" cap="none" spc="0" dirty="0" err="1">
                          <a:solidFill>
                            <a:schemeClr val="bg1"/>
                          </a:solidFill>
                          <a:effectLst/>
                        </a:rPr>
                        <a:t>hiển</a:t>
                      </a:r>
                      <a:r>
                        <a:rPr lang="en-US" sz="1400" cap="none" spc="0" dirty="0">
                          <a:solidFill>
                            <a:schemeClr val="bg1"/>
                          </a:solidFill>
                          <a:effectLst/>
                        </a:rPr>
                        <a:t> </a:t>
                      </a:r>
                      <a:r>
                        <a:rPr lang="en-US" sz="1400" cap="none" spc="0" dirty="0" err="1">
                          <a:solidFill>
                            <a:schemeClr val="bg1"/>
                          </a:solidFill>
                          <a:effectLst/>
                        </a:rPr>
                        <a:t>thị</a:t>
                      </a:r>
                      <a:r>
                        <a:rPr lang="en-US" sz="1400" cap="none" spc="0" dirty="0">
                          <a:solidFill>
                            <a:schemeClr val="bg1"/>
                          </a:solidFill>
                          <a:effectLst/>
                        </a:rPr>
                        <a:t> </a:t>
                      </a:r>
                      <a:r>
                        <a:rPr lang="en-US" sz="1400" cap="none" spc="0" dirty="0" err="1">
                          <a:solidFill>
                            <a:schemeClr val="bg1"/>
                          </a:solidFill>
                          <a:effectLst/>
                        </a:rPr>
                        <a:t>danh</a:t>
                      </a:r>
                      <a:r>
                        <a:rPr lang="en-US" sz="1400" cap="none" spc="0" dirty="0">
                          <a:solidFill>
                            <a:schemeClr val="bg1"/>
                          </a:solidFill>
                          <a:effectLst/>
                        </a:rPr>
                        <a:t> </a:t>
                      </a:r>
                      <a:r>
                        <a:rPr lang="en-US" sz="1400" cap="none" spc="0" dirty="0" err="1">
                          <a:solidFill>
                            <a:schemeClr val="bg1"/>
                          </a:solidFill>
                          <a:effectLst/>
                        </a:rPr>
                        <a:t>sách</a:t>
                      </a:r>
                      <a:r>
                        <a:rPr lang="en-US" sz="1400" cap="none" spc="0" dirty="0">
                          <a:solidFill>
                            <a:schemeClr val="bg1"/>
                          </a:solidFill>
                          <a:effectLst/>
                        </a:rPr>
                        <a:t> </a:t>
                      </a:r>
                      <a:r>
                        <a:rPr lang="en-US" sz="1400" cap="none" spc="0" dirty="0" err="1">
                          <a:solidFill>
                            <a:schemeClr val="bg1"/>
                          </a:solidFill>
                          <a:effectLst/>
                        </a:rPr>
                        <a:t>giáo</a:t>
                      </a:r>
                      <a:r>
                        <a:rPr lang="en-US" sz="1400" cap="none" spc="0" dirty="0">
                          <a:solidFill>
                            <a:schemeClr val="bg1"/>
                          </a:solidFill>
                          <a:effectLst/>
                        </a:rPr>
                        <a:t> </a:t>
                      </a:r>
                      <a:r>
                        <a:rPr lang="en-US" sz="1400" cap="none" spc="0" dirty="0" err="1">
                          <a:solidFill>
                            <a:schemeClr val="bg1"/>
                          </a:solidFill>
                          <a:effectLst/>
                        </a:rPr>
                        <a:t>viên</a:t>
                      </a:r>
                      <a:r>
                        <a:rPr lang="en-US" sz="1400" cap="none" spc="0" dirty="0">
                          <a:solidFill>
                            <a:schemeClr val="bg1"/>
                          </a:solidFill>
                          <a:effectLst/>
                        </a:rPr>
                        <a:t>/</a:t>
                      </a:r>
                      <a:r>
                        <a:rPr lang="en-US" sz="1400" cap="none" spc="0" dirty="0" err="1">
                          <a:solidFill>
                            <a:schemeClr val="bg1"/>
                          </a:solidFill>
                          <a:effectLst/>
                        </a:rPr>
                        <a:t>sinh</a:t>
                      </a:r>
                      <a:r>
                        <a:rPr lang="en-US" sz="1400" cap="none" spc="0" dirty="0">
                          <a:solidFill>
                            <a:schemeClr val="bg1"/>
                          </a:solidFill>
                          <a:effectLst/>
                        </a:rPr>
                        <a:t> </a:t>
                      </a:r>
                      <a:r>
                        <a:rPr lang="en-US" sz="1400" cap="none" spc="0" dirty="0" err="1">
                          <a:solidFill>
                            <a:schemeClr val="bg1"/>
                          </a:solidFill>
                          <a:effectLst/>
                        </a:rPr>
                        <a:t>viên</a:t>
                      </a:r>
                      <a:endParaRPr lang="en-US" sz="14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859" marR="79135" marT="21103" marB="158269"/>
                </a:tc>
                <a:extLst>
                  <a:ext uri="{0D108BD9-81ED-4DB2-BD59-A6C34878D82A}">
                    <a16:rowId xmlns:a16="http://schemas.microsoft.com/office/drawing/2014/main" val="3243205837"/>
                  </a:ext>
                </a:extLst>
              </a:tr>
            </a:tbl>
          </a:graphicData>
        </a:graphic>
      </p:graphicFrame>
    </p:spTree>
    <p:extLst>
      <p:ext uri="{BB962C8B-B14F-4D97-AF65-F5344CB8AC3E}">
        <p14:creationId xmlns:p14="http://schemas.microsoft.com/office/powerpoint/2010/main" val="308591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0E25-2B5E-650D-A380-60D29018CDD3}"/>
              </a:ext>
            </a:extLst>
          </p:cNvPr>
          <p:cNvSpPr>
            <a:spLocks noGrp="1"/>
          </p:cNvSpPr>
          <p:nvPr>
            <p:ph type="title"/>
          </p:nvPr>
        </p:nvSpPr>
        <p:spPr/>
        <p:txBody>
          <a:bodyPr/>
          <a:lstStyle/>
          <a:p>
            <a:r>
              <a:rPr lang="vi-VN" dirty="0"/>
              <a:t>Biểu đồ tuần tự chức năng</a:t>
            </a:r>
            <a:endParaRPr lang="en-US" dirty="0"/>
          </a:p>
        </p:txBody>
      </p:sp>
      <p:sp>
        <p:nvSpPr>
          <p:cNvPr id="3" name="Content Placeholder 2">
            <a:extLst>
              <a:ext uri="{FF2B5EF4-FFF2-40B4-BE49-F238E27FC236}">
                <a16:creationId xmlns:a16="http://schemas.microsoft.com/office/drawing/2014/main" id="{FA6FDCF5-5835-7BB9-C27C-D5CFE8C283AD}"/>
              </a:ext>
            </a:extLst>
          </p:cNvPr>
          <p:cNvSpPr>
            <a:spLocks noGrp="1"/>
          </p:cNvSpPr>
          <p:nvPr>
            <p:ph idx="1"/>
          </p:nvPr>
        </p:nvSpPr>
        <p:spPr>
          <a:xfrm>
            <a:off x="646111" y="1152983"/>
            <a:ext cx="8946541" cy="4195481"/>
          </a:xfrm>
        </p:spPr>
        <p:txBody>
          <a:bodyPr/>
          <a:lstStyle/>
          <a:p>
            <a:r>
              <a:rPr lang="en-US" dirty="0"/>
              <a:t>ĐĂNG NHẬP</a:t>
            </a:r>
          </a:p>
          <a:p>
            <a:endParaRPr lang="en-US" dirty="0"/>
          </a:p>
        </p:txBody>
      </p:sp>
      <p:pic>
        <p:nvPicPr>
          <p:cNvPr id="4" name="Picture 3"/>
          <p:cNvPicPr/>
          <p:nvPr/>
        </p:nvPicPr>
        <p:blipFill>
          <a:blip r:embed="rId2"/>
          <a:stretch>
            <a:fillRect/>
          </a:stretch>
        </p:blipFill>
        <p:spPr>
          <a:xfrm>
            <a:off x="809897" y="1567543"/>
            <a:ext cx="8782755" cy="4371703"/>
          </a:xfrm>
          <a:prstGeom prst="rect">
            <a:avLst/>
          </a:prstGeom>
        </p:spPr>
      </p:pic>
    </p:spTree>
    <p:extLst>
      <p:ext uri="{BB962C8B-B14F-4D97-AF65-F5344CB8AC3E}">
        <p14:creationId xmlns:p14="http://schemas.microsoft.com/office/powerpoint/2010/main" val="428302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44" y="720506"/>
            <a:ext cx="8946541" cy="4195481"/>
          </a:xfrm>
        </p:spPr>
        <p:txBody>
          <a:bodyPr/>
          <a:lstStyle/>
          <a:p>
            <a:r>
              <a:rPr lang="en-US" dirty="0"/>
              <a:t>ĐĂNG KÝ</a:t>
            </a:r>
          </a:p>
        </p:txBody>
      </p:sp>
      <p:pic>
        <p:nvPicPr>
          <p:cNvPr id="4" name="Picture 3"/>
          <p:cNvPicPr/>
          <p:nvPr/>
        </p:nvPicPr>
        <p:blipFill>
          <a:blip r:embed="rId2"/>
          <a:stretch>
            <a:fillRect/>
          </a:stretch>
        </p:blipFill>
        <p:spPr>
          <a:xfrm>
            <a:off x="836023" y="1193028"/>
            <a:ext cx="8699863" cy="4685257"/>
          </a:xfrm>
          <a:prstGeom prst="rect">
            <a:avLst/>
          </a:prstGeom>
        </p:spPr>
      </p:pic>
    </p:spTree>
    <p:extLst>
      <p:ext uri="{BB962C8B-B14F-4D97-AF65-F5344CB8AC3E}">
        <p14:creationId xmlns:p14="http://schemas.microsoft.com/office/powerpoint/2010/main" val="528842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44" y="720506"/>
            <a:ext cx="8946541" cy="4195481"/>
          </a:xfrm>
        </p:spPr>
        <p:txBody>
          <a:bodyPr/>
          <a:lstStyle/>
          <a:p>
            <a:r>
              <a:rPr lang="en-US" dirty="0"/>
              <a:t>ĐĂNG XUẤT</a:t>
            </a:r>
          </a:p>
        </p:txBody>
      </p:sp>
      <p:pic>
        <p:nvPicPr>
          <p:cNvPr id="5" name="Picture 4"/>
          <p:cNvPicPr/>
          <p:nvPr/>
        </p:nvPicPr>
        <p:blipFill>
          <a:blip r:embed="rId2"/>
          <a:stretch>
            <a:fillRect/>
          </a:stretch>
        </p:blipFill>
        <p:spPr>
          <a:xfrm>
            <a:off x="853441" y="1193074"/>
            <a:ext cx="8821944" cy="4537165"/>
          </a:xfrm>
          <a:prstGeom prst="rect">
            <a:avLst/>
          </a:prstGeom>
        </p:spPr>
      </p:pic>
    </p:spTree>
    <p:extLst>
      <p:ext uri="{BB962C8B-B14F-4D97-AF65-F5344CB8AC3E}">
        <p14:creationId xmlns:p14="http://schemas.microsoft.com/office/powerpoint/2010/main" val="401538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44" y="720506"/>
            <a:ext cx="8946541" cy="4195481"/>
          </a:xfrm>
        </p:spPr>
        <p:txBody>
          <a:bodyPr/>
          <a:lstStyle/>
          <a:p>
            <a:r>
              <a:rPr lang="en-US" dirty="0"/>
              <a:t>THÊM HỌC SINH</a:t>
            </a:r>
          </a:p>
        </p:txBody>
      </p:sp>
      <p:pic>
        <p:nvPicPr>
          <p:cNvPr id="5" name="Picture 4"/>
          <p:cNvPicPr/>
          <p:nvPr/>
        </p:nvPicPr>
        <p:blipFill>
          <a:blip r:embed="rId2"/>
          <a:stretch>
            <a:fillRect/>
          </a:stretch>
        </p:blipFill>
        <p:spPr>
          <a:xfrm>
            <a:off x="853441" y="1193074"/>
            <a:ext cx="8821944" cy="4537165"/>
          </a:xfrm>
          <a:prstGeom prst="rect">
            <a:avLst/>
          </a:prstGeom>
        </p:spPr>
      </p:pic>
      <p:pic>
        <p:nvPicPr>
          <p:cNvPr id="4" name="Picture 3" descr="A picture containing text, indoor&#10;&#10;Description automatically generated"/>
          <p:cNvPicPr/>
          <p:nvPr/>
        </p:nvPicPr>
        <p:blipFill>
          <a:blip r:embed="rId3"/>
          <a:stretch>
            <a:fillRect/>
          </a:stretch>
        </p:blipFill>
        <p:spPr>
          <a:xfrm>
            <a:off x="853441" y="1193075"/>
            <a:ext cx="8821944" cy="4537164"/>
          </a:xfrm>
          <a:prstGeom prst="rect">
            <a:avLst/>
          </a:prstGeom>
        </p:spPr>
      </p:pic>
    </p:spTree>
    <p:extLst>
      <p:ext uri="{BB962C8B-B14F-4D97-AF65-F5344CB8AC3E}">
        <p14:creationId xmlns:p14="http://schemas.microsoft.com/office/powerpoint/2010/main" val="363180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44" y="720506"/>
            <a:ext cx="8946541" cy="4195481"/>
          </a:xfrm>
        </p:spPr>
        <p:txBody>
          <a:bodyPr/>
          <a:lstStyle/>
          <a:p>
            <a:r>
              <a:rPr lang="en-US" dirty="0"/>
              <a:t>THÊM CÂU HỎI</a:t>
            </a:r>
          </a:p>
        </p:txBody>
      </p:sp>
      <p:pic>
        <p:nvPicPr>
          <p:cNvPr id="5" name="Picture 4"/>
          <p:cNvPicPr/>
          <p:nvPr/>
        </p:nvPicPr>
        <p:blipFill>
          <a:blip r:embed="rId2"/>
          <a:stretch>
            <a:fillRect/>
          </a:stretch>
        </p:blipFill>
        <p:spPr>
          <a:xfrm>
            <a:off x="853441" y="1193074"/>
            <a:ext cx="8821944" cy="4537165"/>
          </a:xfrm>
          <a:prstGeom prst="rect">
            <a:avLst/>
          </a:prstGeom>
        </p:spPr>
      </p:pic>
      <p:pic>
        <p:nvPicPr>
          <p:cNvPr id="4" name="Picture 3" descr="A picture containing text, indoor&#10;&#10;Description automatically generated"/>
          <p:cNvPicPr/>
          <p:nvPr/>
        </p:nvPicPr>
        <p:blipFill>
          <a:blip r:embed="rId3"/>
          <a:stretch>
            <a:fillRect/>
          </a:stretch>
        </p:blipFill>
        <p:spPr>
          <a:xfrm>
            <a:off x="853441" y="1193075"/>
            <a:ext cx="8821944" cy="4537164"/>
          </a:xfrm>
          <a:prstGeom prst="rect">
            <a:avLst/>
          </a:prstGeom>
        </p:spPr>
      </p:pic>
      <p:pic>
        <p:nvPicPr>
          <p:cNvPr id="6" name="Picture 5" descr="A picture containing chart&#10;&#10;Description automatically generated"/>
          <p:cNvPicPr/>
          <p:nvPr/>
        </p:nvPicPr>
        <p:blipFill>
          <a:blip r:embed="rId4"/>
          <a:stretch>
            <a:fillRect/>
          </a:stretch>
        </p:blipFill>
        <p:spPr>
          <a:xfrm>
            <a:off x="853441" y="1193073"/>
            <a:ext cx="8821944" cy="4537166"/>
          </a:xfrm>
          <a:prstGeom prst="rect">
            <a:avLst/>
          </a:prstGeom>
        </p:spPr>
      </p:pic>
    </p:spTree>
    <p:extLst>
      <p:ext uri="{BB962C8B-B14F-4D97-AF65-F5344CB8AC3E}">
        <p14:creationId xmlns:p14="http://schemas.microsoft.com/office/powerpoint/2010/main" val="6422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44" y="720506"/>
            <a:ext cx="8946541" cy="4195481"/>
          </a:xfrm>
        </p:spPr>
        <p:txBody>
          <a:bodyPr/>
          <a:lstStyle/>
          <a:p>
            <a:r>
              <a:rPr lang="en-US" dirty="0" err="1"/>
              <a:t>Xóa</a:t>
            </a:r>
            <a:r>
              <a:rPr lang="en-US" dirty="0"/>
              <a:t> </a:t>
            </a:r>
            <a:r>
              <a:rPr lang="en-US" dirty="0" err="1"/>
              <a:t>câu</a:t>
            </a:r>
            <a:r>
              <a:rPr lang="vi-VN" dirty="0"/>
              <a:t> hỏi trong ngân hàng</a:t>
            </a:r>
            <a:endParaRPr lang="en-US" dirty="0"/>
          </a:p>
        </p:txBody>
      </p:sp>
      <p:pic>
        <p:nvPicPr>
          <p:cNvPr id="5" name="Picture 4"/>
          <p:cNvPicPr/>
          <p:nvPr/>
        </p:nvPicPr>
        <p:blipFill>
          <a:blip r:embed="rId2"/>
          <a:stretch>
            <a:fillRect/>
          </a:stretch>
        </p:blipFill>
        <p:spPr>
          <a:xfrm>
            <a:off x="853441" y="1193074"/>
            <a:ext cx="8821944" cy="4537165"/>
          </a:xfrm>
          <a:prstGeom prst="rect">
            <a:avLst/>
          </a:prstGeom>
        </p:spPr>
      </p:pic>
      <p:pic>
        <p:nvPicPr>
          <p:cNvPr id="4" name="Picture 3" descr="A picture containing text, indoor&#10;&#10;Description automatically generated"/>
          <p:cNvPicPr/>
          <p:nvPr/>
        </p:nvPicPr>
        <p:blipFill>
          <a:blip r:embed="rId3"/>
          <a:stretch>
            <a:fillRect/>
          </a:stretch>
        </p:blipFill>
        <p:spPr>
          <a:xfrm>
            <a:off x="853441" y="1193075"/>
            <a:ext cx="8821944" cy="4537164"/>
          </a:xfrm>
          <a:prstGeom prst="rect">
            <a:avLst/>
          </a:prstGeom>
        </p:spPr>
      </p:pic>
      <p:pic>
        <p:nvPicPr>
          <p:cNvPr id="6" name="Picture 5" descr="A picture containing chart&#10;&#10;Description automatically generated"/>
          <p:cNvPicPr/>
          <p:nvPr/>
        </p:nvPicPr>
        <p:blipFill>
          <a:blip r:embed="rId4"/>
          <a:stretch>
            <a:fillRect/>
          </a:stretch>
        </p:blipFill>
        <p:spPr>
          <a:xfrm>
            <a:off x="853441" y="1193073"/>
            <a:ext cx="8821944" cy="4537166"/>
          </a:xfrm>
          <a:prstGeom prst="rect">
            <a:avLst/>
          </a:prstGeom>
        </p:spPr>
      </p:pic>
      <p:pic>
        <p:nvPicPr>
          <p:cNvPr id="7" name="Picture 6" descr="A picture containing text, indoor, day&#10;&#10;Description automatically generated"/>
          <p:cNvPicPr/>
          <p:nvPr/>
        </p:nvPicPr>
        <p:blipFill>
          <a:blip r:embed="rId5"/>
          <a:stretch>
            <a:fillRect/>
          </a:stretch>
        </p:blipFill>
        <p:spPr>
          <a:xfrm>
            <a:off x="853441" y="1193072"/>
            <a:ext cx="8821944" cy="4537167"/>
          </a:xfrm>
          <a:prstGeom prst="rect">
            <a:avLst/>
          </a:prstGeom>
        </p:spPr>
      </p:pic>
    </p:spTree>
    <p:extLst>
      <p:ext uri="{BB962C8B-B14F-4D97-AF65-F5344CB8AC3E}">
        <p14:creationId xmlns:p14="http://schemas.microsoft.com/office/powerpoint/2010/main" val="443211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44" y="720506"/>
            <a:ext cx="8946541" cy="4195481"/>
          </a:xfrm>
        </p:spPr>
        <p:txBody>
          <a:bodyPr/>
          <a:lstStyle/>
          <a:p>
            <a:r>
              <a:rPr lang="en-US" dirty="0" err="1"/>
              <a:t>Tự</a:t>
            </a:r>
            <a:r>
              <a:rPr lang="vi-VN" dirty="0"/>
              <a:t> động tạo đề thi</a:t>
            </a:r>
            <a:endParaRPr lang="en-US" dirty="0"/>
          </a:p>
        </p:txBody>
      </p:sp>
      <p:pic>
        <p:nvPicPr>
          <p:cNvPr id="5" name="Picture 4"/>
          <p:cNvPicPr/>
          <p:nvPr/>
        </p:nvPicPr>
        <p:blipFill>
          <a:blip r:embed="rId2"/>
          <a:stretch>
            <a:fillRect/>
          </a:stretch>
        </p:blipFill>
        <p:spPr>
          <a:xfrm>
            <a:off x="853441" y="1193074"/>
            <a:ext cx="8821944" cy="4537165"/>
          </a:xfrm>
          <a:prstGeom prst="rect">
            <a:avLst/>
          </a:prstGeom>
        </p:spPr>
      </p:pic>
      <p:pic>
        <p:nvPicPr>
          <p:cNvPr id="4" name="Picture 3" descr="A picture containing text, indoor&#10;&#10;Description automatically generated"/>
          <p:cNvPicPr/>
          <p:nvPr/>
        </p:nvPicPr>
        <p:blipFill>
          <a:blip r:embed="rId3"/>
          <a:stretch>
            <a:fillRect/>
          </a:stretch>
        </p:blipFill>
        <p:spPr>
          <a:xfrm>
            <a:off x="853441" y="1193075"/>
            <a:ext cx="8821944" cy="4537164"/>
          </a:xfrm>
          <a:prstGeom prst="rect">
            <a:avLst/>
          </a:prstGeom>
        </p:spPr>
      </p:pic>
      <p:pic>
        <p:nvPicPr>
          <p:cNvPr id="6" name="Picture 5" descr="A picture containing chart&#10;&#10;Description automatically generated"/>
          <p:cNvPicPr/>
          <p:nvPr/>
        </p:nvPicPr>
        <p:blipFill>
          <a:blip r:embed="rId4"/>
          <a:stretch>
            <a:fillRect/>
          </a:stretch>
        </p:blipFill>
        <p:spPr>
          <a:xfrm>
            <a:off x="853441" y="1193073"/>
            <a:ext cx="8821944" cy="4537166"/>
          </a:xfrm>
          <a:prstGeom prst="rect">
            <a:avLst/>
          </a:prstGeom>
        </p:spPr>
      </p:pic>
      <p:pic>
        <p:nvPicPr>
          <p:cNvPr id="7" name="Picture 6" descr="A picture containing text, indoor, day&#10;&#10;Description automatically generated"/>
          <p:cNvPicPr/>
          <p:nvPr/>
        </p:nvPicPr>
        <p:blipFill>
          <a:blip r:embed="rId5"/>
          <a:stretch>
            <a:fillRect/>
          </a:stretch>
        </p:blipFill>
        <p:spPr>
          <a:xfrm>
            <a:off x="853441" y="1193072"/>
            <a:ext cx="8821944" cy="4537167"/>
          </a:xfrm>
          <a:prstGeom prst="rect">
            <a:avLst/>
          </a:prstGeom>
        </p:spPr>
      </p:pic>
      <p:pic>
        <p:nvPicPr>
          <p:cNvPr id="8" name="Picture 7" descr="A picture containing diagram&#10;&#10;Description automatically generated"/>
          <p:cNvPicPr/>
          <p:nvPr/>
        </p:nvPicPr>
        <p:blipFill>
          <a:blip r:embed="rId6"/>
          <a:stretch>
            <a:fillRect/>
          </a:stretch>
        </p:blipFill>
        <p:spPr>
          <a:xfrm>
            <a:off x="853441" y="1193071"/>
            <a:ext cx="8821944" cy="4537167"/>
          </a:xfrm>
          <a:prstGeom prst="rect">
            <a:avLst/>
          </a:prstGeom>
        </p:spPr>
      </p:pic>
    </p:spTree>
    <p:extLst>
      <p:ext uri="{BB962C8B-B14F-4D97-AF65-F5344CB8AC3E}">
        <p14:creationId xmlns:p14="http://schemas.microsoft.com/office/powerpoint/2010/main" val="1479296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D99F-61BC-9FD1-B599-BD4CC9BF32A6}"/>
              </a:ext>
            </a:extLst>
          </p:cNvPr>
          <p:cNvSpPr>
            <a:spLocks noGrp="1"/>
          </p:cNvSpPr>
          <p:nvPr>
            <p:ph type="title"/>
          </p:nvPr>
        </p:nvSpPr>
        <p:spPr/>
        <p:txBody>
          <a:bodyPr/>
          <a:lstStyle/>
          <a:p>
            <a:r>
              <a:rPr lang="en-US" dirty="0"/>
              <a:t>CHƯƠNG 3: THIẾT KẾ PHẦN MỀM</a:t>
            </a:r>
          </a:p>
        </p:txBody>
      </p:sp>
      <p:sp>
        <p:nvSpPr>
          <p:cNvPr id="3" name="Content Placeholder 2">
            <a:extLst>
              <a:ext uri="{FF2B5EF4-FFF2-40B4-BE49-F238E27FC236}">
                <a16:creationId xmlns:a16="http://schemas.microsoft.com/office/drawing/2014/main" id="{5DE846B0-00F1-A93E-538F-A218EF96AEB0}"/>
              </a:ext>
            </a:extLst>
          </p:cNvPr>
          <p:cNvSpPr>
            <a:spLocks noGrp="1"/>
          </p:cNvSpPr>
          <p:nvPr>
            <p:ph idx="1"/>
          </p:nvPr>
        </p:nvSpPr>
        <p:spPr>
          <a:xfrm>
            <a:off x="788352" y="1544320"/>
            <a:ext cx="8946541" cy="4246879"/>
          </a:xfrm>
        </p:spPr>
        <p:txBody>
          <a:bodyPr/>
          <a:lstStyle/>
          <a:p>
            <a:pPr marL="0" indent="0">
              <a:buNone/>
            </a:pPr>
            <a:r>
              <a:rPr lang="en-US" b="1" dirty="0"/>
              <a:t>A.THIẾT KẾ KIẾN TRÚC:</a:t>
            </a:r>
          </a:p>
          <a:p>
            <a:r>
              <a:rPr lang="en-US" dirty="0"/>
              <a:t>MÔ HÌNH SỬ DỤNG:</a:t>
            </a:r>
          </a:p>
          <a:p>
            <a:pPr lvl="1"/>
            <a:r>
              <a:rPr lang="en-US" dirty="0"/>
              <a:t>Web </a:t>
            </a:r>
            <a:r>
              <a:rPr lang="en-US" dirty="0" err="1"/>
              <a:t>được</a:t>
            </a:r>
            <a:r>
              <a:rPr lang="en-US" dirty="0"/>
              <a:t> </a:t>
            </a:r>
            <a:r>
              <a:rPr lang="en-US" dirty="0" err="1"/>
              <a:t>xây</a:t>
            </a:r>
            <a:r>
              <a:rPr lang="en-US" dirty="0"/>
              <a:t> </a:t>
            </a:r>
            <a:r>
              <a:rPr lang="en-US" dirty="0" err="1"/>
              <a:t>dựng</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MVC:</a:t>
            </a:r>
          </a:p>
          <a:p>
            <a:endParaRPr lang="en-US" dirty="0"/>
          </a:p>
        </p:txBody>
      </p:sp>
      <p:pic>
        <p:nvPicPr>
          <p:cNvPr id="4" name="Picture 3"/>
          <p:cNvPicPr/>
          <p:nvPr/>
        </p:nvPicPr>
        <p:blipFill>
          <a:blip r:embed="rId2"/>
          <a:stretch>
            <a:fillRect/>
          </a:stretch>
        </p:blipFill>
        <p:spPr>
          <a:xfrm>
            <a:off x="1391920" y="2944850"/>
            <a:ext cx="7823200" cy="3435630"/>
          </a:xfrm>
          <a:prstGeom prst="rect">
            <a:avLst/>
          </a:prstGeom>
        </p:spPr>
      </p:pic>
    </p:spTree>
    <p:extLst>
      <p:ext uri="{BB962C8B-B14F-4D97-AF65-F5344CB8AC3E}">
        <p14:creationId xmlns:p14="http://schemas.microsoft.com/office/powerpoint/2010/main" val="2062675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D772-9753-43E3-A6EC-3E8F0A29E4AF}"/>
              </a:ext>
            </a:extLst>
          </p:cNvPr>
          <p:cNvSpPr>
            <a:spLocks noGrp="1"/>
          </p:cNvSpPr>
          <p:nvPr>
            <p:ph type="title"/>
          </p:nvPr>
        </p:nvSpPr>
        <p:spPr>
          <a:xfrm>
            <a:off x="0" y="2769198"/>
            <a:ext cx="9404723" cy="1400530"/>
          </a:xfrm>
        </p:spPr>
        <p:txBody>
          <a:bodyPr/>
          <a:lstStyle/>
          <a:p>
            <a:r>
              <a:rPr lang="vi-VN" dirty="0"/>
              <a:t>Mô hình sử dụng</a:t>
            </a:r>
            <a:endParaRPr lang="en-US" dirty="0"/>
          </a:p>
        </p:txBody>
      </p:sp>
      <p:sp>
        <p:nvSpPr>
          <p:cNvPr id="3" name="Content Placeholder 2">
            <a:extLst>
              <a:ext uri="{FF2B5EF4-FFF2-40B4-BE49-F238E27FC236}">
                <a16:creationId xmlns:a16="http://schemas.microsoft.com/office/drawing/2014/main" id="{2E5B5D25-7A46-9086-4709-0523E6BC6A30}"/>
              </a:ext>
            </a:extLst>
          </p:cNvPr>
          <p:cNvSpPr>
            <a:spLocks noGrp="1"/>
          </p:cNvSpPr>
          <p:nvPr>
            <p:ph idx="1"/>
          </p:nvPr>
        </p:nvSpPr>
        <p:spPr>
          <a:xfrm>
            <a:off x="3775393" y="1010743"/>
            <a:ext cx="7756208" cy="5136057"/>
          </a:xfrm>
        </p:spPr>
        <p:txBody>
          <a:bodyPr>
            <a:normAutofit/>
          </a:bodyPr>
          <a:lstStyle/>
          <a:p>
            <a:pPr lvl="0"/>
            <a:r>
              <a:rPr lang="en-US" b="1" dirty="0"/>
              <a:t>Model:</a:t>
            </a:r>
            <a:r>
              <a:rPr lang="en-US" dirty="0"/>
              <a:t> </a:t>
            </a:r>
            <a:r>
              <a:rPr lang="en-US" dirty="0" err="1"/>
              <a:t>Là</a:t>
            </a:r>
            <a:r>
              <a:rPr lang="en-US" dirty="0"/>
              <a:t> </a:t>
            </a:r>
            <a:r>
              <a:rPr lang="en-US" dirty="0" err="1"/>
              <a:t>bộ</a:t>
            </a:r>
            <a:r>
              <a:rPr lang="en-US" dirty="0"/>
              <a:t> </a:t>
            </a:r>
            <a:r>
              <a:rPr lang="en-US" dirty="0" err="1"/>
              <a:t>phận</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lưu</a:t>
            </a:r>
            <a:r>
              <a:rPr lang="en-US" dirty="0"/>
              <a:t> </a:t>
            </a:r>
            <a:r>
              <a:rPr lang="en-US" dirty="0" err="1"/>
              <a:t>trữ</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là</a:t>
            </a:r>
            <a:r>
              <a:rPr lang="en-US" dirty="0"/>
              <a:t> </a:t>
            </a:r>
            <a:r>
              <a:rPr lang="en-US" dirty="0" err="1"/>
              <a:t>cầu</a:t>
            </a:r>
            <a:r>
              <a:rPr lang="en-US" dirty="0"/>
              <a:t> </a:t>
            </a:r>
            <a:r>
              <a:rPr lang="en-US" dirty="0" err="1"/>
              <a:t>nối</a:t>
            </a:r>
            <a:r>
              <a:rPr lang="en-US" dirty="0"/>
              <a:t> </a:t>
            </a:r>
            <a:r>
              <a:rPr lang="en-US" dirty="0" err="1"/>
              <a:t>giữa</a:t>
            </a:r>
            <a:r>
              <a:rPr lang="en-US" dirty="0"/>
              <a:t> 2 </a:t>
            </a:r>
            <a:r>
              <a:rPr lang="en-US" dirty="0" err="1"/>
              <a:t>thành</a:t>
            </a:r>
            <a:r>
              <a:rPr lang="en-US" dirty="0"/>
              <a:t> </a:t>
            </a:r>
            <a:r>
              <a:rPr lang="en-US" dirty="0" err="1"/>
              <a:t>phần</a:t>
            </a:r>
            <a:r>
              <a:rPr lang="en-US" dirty="0"/>
              <a:t> </a:t>
            </a:r>
            <a:r>
              <a:rPr lang="en-US" dirty="0" err="1"/>
              <a:t>bên</a:t>
            </a:r>
            <a:r>
              <a:rPr lang="en-US" dirty="0"/>
              <a:t> </a:t>
            </a:r>
            <a:r>
              <a:rPr lang="en-US" dirty="0" err="1"/>
              <a:t>dưới</a:t>
            </a:r>
            <a:r>
              <a:rPr lang="en-US" dirty="0"/>
              <a:t> </a:t>
            </a:r>
            <a:r>
              <a:rPr lang="en-US" dirty="0" err="1"/>
              <a:t>là</a:t>
            </a:r>
            <a:r>
              <a:rPr lang="en-US" dirty="0"/>
              <a:t> View </a:t>
            </a:r>
            <a:r>
              <a:rPr lang="en-US" dirty="0" err="1"/>
              <a:t>và</a:t>
            </a:r>
            <a:r>
              <a:rPr lang="en-US" dirty="0"/>
              <a:t> Controller. </a:t>
            </a:r>
            <a:r>
              <a:rPr lang="en-US" dirty="0" err="1"/>
              <a:t>Một</a:t>
            </a:r>
            <a:r>
              <a:rPr lang="en-US" dirty="0"/>
              <a:t> model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chương</a:t>
            </a:r>
            <a:r>
              <a:rPr lang="en-US" dirty="0"/>
              <a:t> </a:t>
            </a:r>
            <a:r>
              <a:rPr lang="en-US" dirty="0" err="1"/>
              <a:t>trình</a:t>
            </a:r>
            <a:r>
              <a:rPr lang="en-US" dirty="0"/>
              <a:t>. </a:t>
            </a:r>
            <a:r>
              <a:rPr lang="en-US" dirty="0" err="1"/>
              <a:t>Đây</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hoặc</a:t>
            </a:r>
            <a:r>
              <a:rPr lang="en-US" dirty="0"/>
              <a:t> file XML </a:t>
            </a:r>
            <a:r>
              <a:rPr lang="en-US" dirty="0" err="1"/>
              <a:t>bình</a:t>
            </a:r>
            <a:r>
              <a:rPr lang="en-US" dirty="0"/>
              <a:t> </a:t>
            </a:r>
            <a:r>
              <a:rPr lang="en-US" dirty="0" err="1"/>
              <a:t>thường</a:t>
            </a:r>
            <a:r>
              <a:rPr lang="en-US" dirty="0"/>
              <a:t> hay </a:t>
            </a:r>
            <a:r>
              <a:rPr lang="en-US" dirty="0" err="1"/>
              <a:t>một</a:t>
            </a:r>
            <a:r>
              <a:rPr lang="en-US" dirty="0"/>
              <a:t> </a:t>
            </a:r>
            <a:r>
              <a:rPr lang="en-US" dirty="0" err="1"/>
              <a:t>đối</a:t>
            </a:r>
            <a:r>
              <a:rPr lang="en-US" dirty="0"/>
              <a:t> </a:t>
            </a:r>
            <a:r>
              <a:rPr lang="en-US" dirty="0" err="1"/>
              <a:t>tượng</a:t>
            </a:r>
            <a:r>
              <a:rPr lang="en-US" dirty="0"/>
              <a:t> </a:t>
            </a:r>
            <a:r>
              <a:rPr lang="en-US" dirty="0" err="1"/>
              <a:t>đơn</a:t>
            </a:r>
            <a:r>
              <a:rPr lang="en-US" dirty="0"/>
              <a:t> </a:t>
            </a:r>
            <a:r>
              <a:rPr lang="en-US" dirty="0" err="1"/>
              <a:t>giản</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biểu</a:t>
            </a:r>
            <a:r>
              <a:rPr lang="en-US" dirty="0"/>
              <a:t> </a:t>
            </a:r>
            <a:r>
              <a:rPr lang="en-US" dirty="0" err="1"/>
              <a:t>tượng</a:t>
            </a:r>
            <a:r>
              <a:rPr lang="en-US" dirty="0"/>
              <a:t> hay </a:t>
            </a:r>
            <a:r>
              <a:rPr lang="en-US" dirty="0" err="1"/>
              <a:t>là</a:t>
            </a:r>
            <a:r>
              <a:rPr lang="en-US" dirty="0"/>
              <a:t> </a:t>
            </a:r>
            <a:r>
              <a:rPr lang="en-US" dirty="0" err="1"/>
              <a:t>một</a:t>
            </a:r>
            <a:r>
              <a:rPr lang="en-US" dirty="0"/>
              <a:t> </a:t>
            </a:r>
            <a:r>
              <a:rPr lang="en-US" dirty="0" err="1"/>
              <a:t>nhân</a:t>
            </a:r>
            <a:r>
              <a:rPr lang="en-US" dirty="0"/>
              <a:t> </a:t>
            </a:r>
            <a:r>
              <a:rPr lang="en-US" dirty="0" err="1"/>
              <a:t>vật</a:t>
            </a:r>
            <a:r>
              <a:rPr lang="en-US" dirty="0"/>
              <a:t> </a:t>
            </a:r>
            <a:r>
              <a:rPr lang="en-US" dirty="0" err="1"/>
              <a:t>trong</a:t>
            </a:r>
            <a:r>
              <a:rPr lang="en-US" dirty="0"/>
              <a:t> game.</a:t>
            </a:r>
          </a:p>
          <a:p>
            <a:pPr lvl="0"/>
            <a:r>
              <a:rPr lang="en-US" b="1" dirty="0"/>
              <a:t>View:</a:t>
            </a:r>
            <a:r>
              <a:rPr lang="en-US" dirty="0"/>
              <a:t> </a:t>
            </a:r>
            <a:r>
              <a:rPr lang="en-US" dirty="0" err="1"/>
              <a:t>Đây</a:t>
            </a:r>
            <a:r>
              <a:rPr lang="en-US" dirty="0"/>
              <a:t> </a:t>
            </a:r>
            <a:r>
              <a:rPr lang="en-US" dirty="0" err="1"/>
              <a:t>là</a:t>
            </a:r>
            <a:r>
              <a:rPr lang="en-US" dirty="0"/>
              <a:t> </a:t>
            </a:r>
            <a:r>
              <a:rPr lang="en-US" dirty="0" err="1"/>
              <a:t>phần</a:t>
            </a:r>
            <a:r>
              <a:rPr lang="en-US" dirty="0"/>
              <a:t> </a:t>
            </a:r>
            <a:r>
              <a:rPr lang="en-US" dirty="0" err="1"/>
              <a:t>giao</a:t>
            </a:r>
            <a:r>
              <a:rPr lang="en-US" dirty="0"/>
              <a:t> </a:t>
            </a:r>
            <a:r>
              <a:rPr lang="en-US" dirty="0" err="1"/>
              <a:t>diện</a:t>
            </a:r>
            <a:r>
              <a:rPr lang="en-US" dirty="0"/>
              <a:t> (theme) </a:t>
            </a:r>
            <a:r>
              <a:rPr lang="en-US" dirty="0" err="1"/>
              <a:t>dành</a:t>
            </a:r>
            <a:r>
              <a:rPr lang="en-US" dirty="0"/>
              <a:t> </a:t>
            </a:r>
            <a:r>
              <a:rPr lang="en-US" dirty="0" err="1"/>
              <a:t>cho</a:t>
            </a:r>
            <a:r>
              <a:rPr lang="en-US" dirty="0"/>
              <a:t> </a:t>
            </a:r>
            <a:r>
              <a:rPr lang="en-US" dirty="0" err="1"/>
              <a:t>người</a:t>
            </a:r>
            <a:r>
              <a:rPr lang="en-US" dirty="0"/>
              <a:t> </a:t>
            </a:r>
            <a:r>
              <a:rPr lang="en-US" dirty="0" err="1"/>
              <a:t>sử</a:t>
            </a:r>
            <a:r>
              <a:rPr lang="en-US" dirty="0"/>
              <a:t> </a:t>
            </a:r>
            <a:r>
              <a:rPr lang="en-US" dirty="0" err="1"/>
              <a:t>dụng</a:t>
            </a:r>
            <a:r>
              <a:rPr lang="en-US" dirty="0"/>
              <a:t>. View </a:t>
            </a:r>
            <a:r>
              <a:rPr lang="en-US" dirty="0" err="1"/>
              <a:t>là</a:t>
            </a:r>
            <a:r>
              <a:rPr lang="en-US" dirty="0"/>
              <a:t> </a:t>
            </a:r>
            <a:r>
              <a:rPr lang="en-US" dirty="0" err="1"/>
              <a:t>phương</a:t>
            </a:r>
            <a:r>
              <a:rPr lang="en-US" dirty="0"/>
              <a:t> </a:t>
            </a:r>
            <a:r>
              <a:rPr lang="en-US" dirty="0" err="1"/>
              <a:t>tiện</a:t>
            </a:r>
            <a:r>
              <a:rPr lang="en-US" dirty="0"/>
              <a:t> </a:t>
            </a:r>
            <a:r>
              <a:rPr lang="en-US" dirty="0" err="1"/>
              <a:t>hiển</a:t>
            </a:r>
            <a:r>
              <a:rPr lang="en-US" dirty="0"/>
              <a:t> </a:t>
            </a:r>
            <a:r>
              <a:rPr lang="en-US" dirty="0" err="1"/>
              <a:t>thị</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hiển</a:t>
            </a:r>
            <a:r>
              <a:rPr lang="en-US" dirty="0"/>
              <a:t> </a:t>
            </a:r>
            <a:r>
              <a:rPr lang="en-US" dirty="0" err="1"/>
              <a:t>thị</a:t>
            </a:r>
            <a:r>
              <a:rPr lang="en-US" dirty="0"/>
              <a:t> </a:t>
            </a:r>
            <a:r>
              <a:rPr lang="en-US" dirty="0" err="1"/>
              <a:t>một</a:t>
            </a:r>
            <a:r>
              <a:rPr lang="en-US" dirty="0"/>
              <a:t> </a:t>
            </a:r>
            <a:r>
              <a:rPr lang="en-US" dirty="0" err="1"/>
              <a:t>cửa</a:t>
            </a:r>
            <a:r>
              <a:rPr lang="en-US" dirty="0"/>
              <a:t> </a:t>
            </a:r>
            <a:r>
              <a:rPr lang="en-US" dirty="0" err="1"/>
              <a:t>sổ</a:t>
            </a:r>
            <a:r>
              <a:rPr lang="en-US" dirty="0"/>
              <a:t>, </a:t>
            </a:r>
            <a:r>
              <a:rPr lang="en-US" dirty="0" err="1"/>
              <a:t>nút</a:t>
            </a:r>
            <a:r>
              <a:rPr lang="en-US" dirty="0"/>
              <a:t> hay </a:t>
            </a:r>
            <a:r>
              <a:rPr lang="en-US" dirty="0" err="1"/>
              <a:t>văn</a:t>
            </a:r>
            <a:r>
              <a:rPr lang="en-US" dirty="0"/>
              <a:t> </a:t>
            </a:r>
            <a:r>
              <a:rPr lang="en-US" dirty="0" err="1"/>
              <a:t>bản</a:t>
            </a:r>
            <a:r>
              <a:rPr lang="en-US" dirty="0"/>
              <a:t> </a:t>
            </a:r>
            <a:r>
              <a:rPr lang="en-US" dirty="0" err="1"/>
              <a:t>trong</a:t>
            </a:r>
            <a:r>
              <a:rPr lang="en-US" dirty="0"/>
              <a:t> </a:t>
            </a:r>
            <a:r>
              <a:rPr lang="en-US" dirty="0" err="1"/>
              <a:t>một</a:t>
            </a:r>
            <a:r>
              <a:rPr lang="en-US" dirty="0"/>
              <a:t> </a:t>
            </a:r>
            <a:r>
              <a:rPr lang="en-US" dirty="0" err="1"/>
              <a:t>cửa</a:t>
            </a:r>
            <a:r>
              <a:rPr lang="en-US" dirty="0"/>
              <a:t> </a:t>
            </a:r>
            <a:r>
              <a:rPr lang="en-US" dirty="0" err="1"/>
              <a:t>sổ</a:t>
            </a:r>
            <a:r>
              <a:rPr lang="en-US" dirty="0"/>
              <a:t> </a:t>
            </a:r>
            <a:r>
              <a:rPr lang="en-US" dirty="0" err="1"/>
              <a:t>khác</a:t>
            </a:r>
            <a:r>
              <a:rPr lang="en-US" dirty="0"/>
              <a:t>. </a:t>
            </a:r>
            <a:r>
              <a:rPr lang="en-US" dirty="0" err="1"/>
              <a:t>Nó</a:t>
            </a:r>
            <a:r>
              <a:rPr lang="en-US" dirty="0"/>
              <a:t> </a:t>
            </a:r>
            <a:r>
              <a:rPr lang="en-US" dirty="0" err="1"/>
              <a:t>bao</a:t>
            </a:r>
            <a:r>
              <a:rPr lang="en-US" dirty="0"/>
              <a:t> </a:t>
            </a:r>
            <a:r>
              <a:rPr lang="en-US" dirty="0" err="1"/>
              <a:t>gồm</a:t>
            </a:r>
            <a:r>
              <a:rPr lang="en-US" dirty="0"/>
              <a:t> </a:t>
            </a:r>
            <a:r>
              <a:rPr lang="en-US" dirty="0" err="1"/>
              <a:t>bất</a:t>
            </a:r>
            <a:r>
              <a:rPr lang="en-US" dirty="0"/>
              <a:t> </a:t>
            </a:r>
            <a:r>
              <a:rPr lang="en-US" dirty="0" err="1"/>
              <a:t>cứ</a:t>
            </a:r>
            <a:r>
              <a:rPr lang="en-US" dirty="0"/>
              <a:t> </a:t>
            </a:r>
            <a:r>
              <a:rPr lang="en-US" dirty="0" err="1"/>
              <a:t>thứ</a:t>
            </a:r>
            <a:r>
              <a:rPr lang="en-US" dirty="0"/>
              <a:t> </a:t>
            </a:r>
            <a:r>
              <a:rPr lang="en-US" dirty="0" err="1"/>
              <a:t>gì</a:t>
            </a:r>
            <a:r>
              <a:rPr lang="en-US" dirty="0"/>
              <a:t> </a:t>
            </a:r>
            <a:r>
              <a:rPr lang="en-US" dirty="0" err="1"/>
              <a:t>mà</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nhìn</a:t>
            </a:r>
            <a:r>
              <a:rPr lang="en-US" dirty="0"/>
              <a:t> </a:t>
            </a:r>
            <a:r>
              <a:rPr lang="en-US" dirty="0" err="1"/>
              <a:t>thấy</a:t>
            </a:r>
            <a:r>
              <a:rPr lang="en-US" dirty="0"/>
              <a:t> </a:t>
            </a:r>
            <a:r>
              <a:rPr lang="en-US" dirty="0" err="1"/>
              <a:t>được</a:t>
            </a:r>
            <a:r>
              <a:rPr lang="en-US" dirty="0"/>
              <a:t>.</a:t>
            </a:r>
          </a:p>
          <a:p>
            <a:pPr lvl="0"/>
            <a:r>
              <a:rPr lang="en-US" b="1" dirty="0"/>
              <a:t>Controller:</a:t>
            </a:r>
            <a:r>
              <a:rPr lang="en-US" dirty="0"/>
              <a:t> </a:t>
            </a:r>
            <a:r>
              <a:rPr lang="en-US" dirty="0" err="1"/>
              <a:t>Là</a:t>
            </a:r>
            <a:r>
              <a:rPr lang="en-US" dirty="0"/>
              <a:t> </a:t>
            </a:r>
            <a:r>
              <a:rPr lang="en-US" dirty="0" err="1"/>
              <a:t>bộ</a:t>
            </a:r>
            <a:r>
              <a:rPr lang="en-US" dirty="0"/>
              <a:t> </a:t>
            </a:r>
            <a:r>
              <a:rPr lang="en-US" dirty="0" err="1"/>
              <a:t>phận</a:t>
            </a:r>
            <a:r>
              <a:rPr lang="en-US" dirty="0"/>
              <a:t> </a:t>
            </a:r>
            <a:r>
              <a:rPr lang="en-US" dirty="0" err="1"/>
              <a:t>có</a:t>
            </a:r>
            <a:r>
              <a:rPr lang="en-US" dirty="0"/>
              <a:t> </a:t>
            </a:r>
            <a:r>
              <a:rPr lang="en-US" dirty="0" err="1"/>
              <a:t>nhiệm</a:t>
            </a:r>
            <a:r>
              <a:rPr lang="en-US" dirty="0"/>
              <a:t> </a:t>
            </a:r>
            <a:r>
              <a:rPr lang="en-US" dirty="0" err="1"/>
              <a:t>vụ</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người</a:t>
            </a:r>
            <a:r>
              <a:rPr lang="en-US" dirty="0"/>
              <a:t> </a:t>
            </a:r>
            <a:r>
              <a:rPr lang="en-US" dirty="0" err="1"/>
              <a:t>dùng</a:t>
            </a:r>
            <a:r>
              <a:rPr lang="en-US" dirty="0"/>
              <a:t> </a:t>
            </a:r>
            <a:r>
              <a:rPr lang="en-US" dirty="0" err="1"/>
              <a:t>đưa</a:t>
            </a:r>
            <a:r>
              <a:rPr lang="en-US" dirty="0"/>
              <a:t> </a:t>
            </a:r>
            <a:r>
              <a:rPr lang="en-US" dirty="0" err="1"/>
              <a:t>đến</a:t>
            </a:r>
            <a:r>
              <a:rPr lang="en-US" dirty="0"/>
              <a:t> </a:t>
            </a:r>
            <a:r>
              <a:rPr lang="en-US" dirty="0" err="1"/>
              <a:t>thông</a:t>
            </a:r>
            <a:r>
              <a:rPr lang="en-US" dirty="0"/>
              <a:t> qua View. </a:t>
            </a:r>
            <a:r>
              <a:rPr lang="en-US" dirty="0" err="1"/>
              <a:t>Một</a:t>
            </a:r>
            <a:r>
              <a:rPr lang="en-US" dirty="0"/>
              <a:t> controller </a:t>
            </a:r>
            <a:r>
              <a:rPr lang="en-US" dirty="0" err="1"/>
              <a:t>bao</a:t>
            </a:r>
            <a:r>
              <a:rPr lang="en-US" dirty="0"/>
              <a:t> </a:t>
            </a:r>
            <a:r>
              <a:rPr lang="en-US" dirty="0" err="1"/>
              <a:t>gồm</a:t>
            </a:r>
            <a:r>
              <a:rPr lang="en-US" dirty="0"/>
              <a:t> </a:t>
            </a:r>
            <a:r>
              <a:rPr lang="en-US" dirty="0" err="1"/>
              <a:t>cả</a:t>
            </a:r>
            <a:r>
              <a:rPr lang="en-US" dirty="0"/>
              <a:t> </a:t>
            </a:r>
            <a:r>
              <a:rPr lang="en-US" b="1" dirty="0"/>
              <a:t>Model</a:t>
            </a:r>
            <a:r>
              <a:rPr lang="en-US" dirty="0"/>
              <a:t> </a:t>
            </a:r>
            <a:r>
              <a:rPr lang="en-US" dirty="0" err="1"/>
              <a:t>lẫn</a:t>
            </a:r>
            <a:r>
              <a:rPr lang="en-US" dirty="0"/>
              <a:t> </a:t>
            </a:r>
            <a:r>
              <a:rPr lang="en-US" b="1" dirty="0"/>
              <a:t>View</a:t>
            </a:r>
            <a:r>
              <a:rPr lang="en-US" dirty="0"/>
              <a:t>. </a:t>
            </a:r>
            <a:r>
              <a:rPr lang="en-US" dirty="0" err="1"/>
              <a:t>Nó</a:t>
            </a:r>
            <a:r>
              <a:rPr lang="en-US" dirty="0"/>
              <a:t> </a:t>
            </a:r>
            <a:r>
              <a:rPr lang="en-US" dirty="0" err="1"/>
              <a:t>nhận</a:t>
            </a:r>
            <a:r>
              <a:rPr lang="en-US" dirty="0"/>
              <a:t> input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update </a:t>
            </a:r>
            <a:r>
              <a:rPr lang="en-US" dirty="0" err="1"/>
              <a:t>tương</a:t>
            </a:r>
            <a:r>
              <a:rPr lang="en-US" dirty="0"/>
              <a:t> </a:t>
            </a:r>
            <a:r>
              <a:rPr lang="en-US" dirty="0" err="1"/>
              <a:t>ứng</a:t>
            </a:r>
            <a:r>
              <a:rPr lang="en-US" dirty="0"/>
              <a:t>.</a:t>
            </a:r>
          </a:p>
          <a:p>
            <a:endParaRPr lang="en-US" dirty="0"/>
          </a:p>
        </p:txBody>
      </p:sp>
    </p:spTree>
    <p:extLst>
      <p:ext uri="{BB962C8B-B14F-4D97-AF65-F5344CB8AC3E}">
        <p14:creationId xmlns:p14="http://schemas.microsoft.com/office/powerpoint/2010/main" val="120735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3232-2ACA-DFC0-CE35-89BE790467EA}"/>
              </a:ext>
            </a:extLst>
          </p:cNvPr>
          <p:cNvSpPr>
            <a:spLocks noGrp="1"/>
          </p:cNvSpPr>
          <p:nvPr>
            <p:ph type="title"/>
          </p:nvPr>
        </p:nvSpPr>
        <p:spPr/>
        <p:txBody>
          <a:bodyPr/>
          <a:lstStyle/>
          <a:p>
            <a:pPr algn="ctr"/>
            <a:r>
              <a:rPr lang="en-US" dirty="0" err="1"/>
              <a:t>Chương</a:t>
            </a:r>
            <a:r>
              <a:rPr lang="en-US" dirty="0"/>
              <a:t> 1: </a:t>
            </a:r>
            <a:r>
              <a:rPr lang="en-US" dirty="0" err="1"/>
              <a:t>Mở</a:t>
            </a:r>
            <a:r>
              <a:rPr lang="en-US" dirty="0"/>
              <a:t> </a:t>
            </a:r>
            <a:r>
              <a:rPr lang="en-US" dirty="0" err="1"/>
              <a:t>đầu</a:t>
            </a:r>
            <a:endParaRPr lang="en-US" dirty="0"/>
          </a:p>
        </p:txBody>
      </p:sp>
      <p:sp>
        <p:nvSpPr>
          <p:cNvPr id="3" name="Content Placeholder 2">
            <a:extLst>
              <a:ext uri="{FF2B5EF4-FFF2-40B4-BE49-F238E27FC236}">
                <a16:creationId xmlns:a16="http://schemas.microsoft.com/office/drawing/2014/main" id="{C1865954-4211-F11F-ABAF-0B7FA0C4592D}"/>
              </a:ext>
            </a:extLst>
          </p:cNvPr>
          <p:cNvSpPr>
            <a:spLocks noGrp="1"/>
          </p:cNvSpPr>
          <p:nvPr>
            <p:ph idx="1"/>
          </p:nvPr>
        </p:nvSpPr>
        <p:spPr>
          <a:xfrm>
            <a:off x="1103312" y="1853248"/>
            <a:ext cx="8946541" cy="4395151"/>
          </a:xfrm>
        </p:spPr>
        <p:txBody>
          <a:bodyPr>
            <a:normAutofit/>
          </a:bodyPr>
          <a:lstStyle/>
          <a:p>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giáo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chìa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3615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B6F8-438B-16AC-3EA9-EE83C18F4C7C}"/>
              </a:ext>
            </a:extLst>
          </p:cNvPr>
          <p:cNvSpPr>
            <a:spLocks noGrp="1"/>
          </p:cNvSpPr>
          <p:nvPr>
            <p:ph type="title"/>
          </p:nvPr>
        </p:nvSpPr>
        <p:spPr/>
        <p:txBody>
          <a:bodyPr/>
          <a:lstStyle/>
          <a:p>
            <a:r>
              <a:rPr lang="vi-VN" dirty="0"/>
              <a:t>Hệ quản trị cơ sở dữ liệu</a:t>
            </a:r>
            <a:r>
              <a:rPr lang="en-US" dirty="0"/>
              <a:t> </a:t>
            </a:r>
            <a:r>
              <a:rPr lang="en-US" b="1" dirty="0"/>
              <a:t>MYSQL</a:t>
            </a:r>
          </a:p>
        </p:txBody>
      </p:sp>
      <p:sp>
        <p:nvSpPr>
          <p:cNvPr id="3" name="Content Placeholder 2">
            <a:extLst>
              <a:ext uri="{FF2B5EF4-FFF2-40B4-BE49-F238E27FC236}">
                <a16:creationId xmlns:a16="http://schemas.microsoft.com/office/drawing/2014/main" id="{296EA8BC-A260-E9EC-8375-69AA43549EA3}"/>
              </a:ext>
            </a:extLst>
          </p:cNvPr>
          <p:cNvSpPr>
            <a:spLocks noGrp="1"/>
          </p:cNvSpPr>
          <p:nvPr>
            <p:ph idx="1"/>
          </p:nvPr>
        </p:nvSpPr>
        <p:spPr/>
        <p:txBody>
          <a:bodyPr/>
          <a:lstStyle/>
          <a:p>
            <a:r>
              <a:rPr lang="vi-VN" b="1" dirty="0"/>
              <a:t>MySQL là hệ quản trị cơ sở dữ liệu tự do nguồn mở phổ biến nhất thế giới và được các nhà phát triển rất ưa chuộng trong quá trình phát triển ứng dụng. Vì MySQL là hệ quản trị cơ sở dữ liệu tốc độ cao, ổn định và dễ sử dụng, có tính khả chuyển, hoạt động trên nhiều hệ điều hành cung cấp một hệ thống lớn các hàm tiện ích rất mạnh</a:t>
            </a:r>
            <a:endParaRPr lang="en-US" dirty="0"/>
          </a:p>
        </p:txBody>
      </p:sp>
    </p:spTree>
    <p:extLst>
      <p:ext uri="{BB962C8B-B14F-4D97-AF65-F5344CB8AC3E}">
        <p14:creationId xmlns:p14="http://schemas.microsoft.com/office/powerpoint/2010/main" val="4131184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C33F-0BE7-E5EE-A839-4084604BEA4B}"/>
              </a:ext>
            </a:extLst>
          </p:cNvPr>
          <p:cNvSpPr>
            <a:spLocks noGrp="1"/>
          </p:cNvSpPr>
          <p:nvPr>
            <p:ph type="title"/>
          </p:nvPr>
        </p:nvSpPr>
        <p:spPr/>
        <p:txBody>
          <a:bodyPr/>
          <a:lstStyle/>
          <a:p>
            <a:r>
              <a:rPr lang="vi-VN" dirty="0"/>
              <a:t>Ngôn ngữ lập trình</a:t>
            </a:r>
            <a:endParaRPr lang="en-US" dirty="0"/>
          </a:p>
        </p:txBody>
      </p:sp>
      <p:sp>
        <p:nvSpPr>
          <p:cNvPr id="3" name="Content Placeholder 2">
            <a:extLst>
              <a:ext uri="{FF2B5EF4-FFF2-40B4-BE49-F238E27FC236}">
                <a16:creationId xmlns:a16="http://schemas.microsoft.com/office/drawing/2014/main" id="{5F23CC9D-41EF-FBBC-7AB5-D8EF622E5B13}"/>
              </a:ext>
            </a:extLst>
          </p:cNvPr>
          <p:cNvSpPr>
            <a:spLocks noGrp="1"/>
          </p:cNvSpPr>
          <p:nvPr>
            <p:ph idx="1"/>
          </p:nvPr>
        </p:nvSpPr>
        <p:spPr/>
        <p:txBody>
          <a:bodyPr/>
          <a:lstStyle/>
          <a:p>
            <a:r>
              <a:rPr lang="en-US" b="1" dirty="0"/>
              <a:t>JAVA </a:t>
            </a:r>
          </a:p>
          <a:p>
            <a:pPr marL="457200" lvl="1" indent="0">
              <a:buNone/>
            </a:pPr>
            <a:r>
              <a:rPr lang="en-US" sz="2200" dirty="0" err="1"/>
              <a:t>là</a:t>
            </a:r>
            <a:r>
              <a:rPr lang="en-US" sz="2200" dirty="0"/>
              <a:t> </a:t>
            </a:r>
            <a:r>
              <a:rPr lang="en-US" sz="2200" dirty="0" err="1"/>
              <a:t>ngôn</a:t>
            </a:r>
            <a:r>
              <a:rPr lang="en-US" sz="2200" dirty="0"/>
              <a:t> </a:t>
            </a:r>
            <a:r>
              <a:rPr lang="en-US" sz="2200" dirty="0" err="1"/>
              <a:t>ngữ</a:t>
            </a:r>
            <a:r>
              <a:rPr lang="en-US" sz="2200" dirty="0"/>
              <a:t> </a:t>
            </a:r>
            <a:r>
              <a:rPr lang="en-US" sz="2200" dirty="0" err="1"/>
              <a:t>lập</a:t>
            </a:r>
            <a:r>
              <a:rPr lang="en-US" sz="2200" dirty="0"/>
              <a:t> </a:t>
            </a:r>
            <a:r>
              <a:rPr lang="en-US" sz="2200" dirty="0" err="1"/>
              <a:t>trình</a:t>
            </a:r>
            <a:r>
              <a:rPr lang="en-US" sz="2200" dirty="0"/>
              <a:t> </a:t>
            </a:r>
            <a:r>
              <a:rPr lang="en-US" sz="2200" dirty="0" err="1"/>
              <a:t>hướng</a:t>
            </a:r>
            <a:r>
              <a:rPr lang="en-US" sz="2200" dirty="0"/>
              <a:t> </a:t>
            </a:r>
            <a:r>
              <a:rPr lang="en-US" sz="2200" dirty="0" err="1"/>
              <a:t>đối</a:t>
            </a:r>
            <a:r>
              <a:rPr lang="en-US" sz="2200" dirty="0"/>
              <a:t> </a:t>
            </a:r>
            <a:r>
              <a:rPr lang="en-US" sz="2200" dirty="0" err="1"/>
              <a:t>tượng</a:t>
            </a:r>
            <a:r>
              <a:rPr lang="en-US" sz="2200" dirty="0"/>
              <a:t> (Object Oriented Programming - OOP) </a:t>
            </a:r>
            <a:r>
              <a:rPr lang="en-US" sz="2200" dirty="0" err="1"/>
              <a:t>dựa</a:t>
            </a:r>
            <a:r>
              <a:rPr lang="en-US" sz="2200" dirty="0"/>
              <a:t> </a:t>
            </a:r>
            <a:r>
              <a:rPr lang="en-US" sz="2200" dirty="0" err="1"/>
              <a:t>trên</a:t>
            </a:r>
            <a:r>
              <a:rPr lang="en-US" sz="2200" dirty="0"/>
              <a:t> </a:t>
            </a:r>
            <a:r>
              <a:rPr lang="en-US" sz="2200" dirty="0" err="1"/>
              <a:t>các</a:t>
            </a:r>
            <a:r>
              <a:rPr lang="en-US" sz="2200" dirty="0"/>
              <a:t> </a:t>
            </a:r>
            <a:r>
              <a:rPr lang="en-US" sz="2200" dirty="0" err="1"/>
              <a:t>lớp</a:t>
            </a:r>
            <a:r>
              <a:rPr lang="en-US" sz="2200" dirty="0"/>
              <a:t> (class). Java </a:t>
            </a:r>
            <a:r>
              <a:rPr lang="en-US" sz="2200" dirty="0" err="1"/>
              <a:t>là</a:t>
            </a:r>
            <a:r>
              <a:rPr lang="en-US" sz="2200" dirty="0"/>
              <a:t> </a:t>
            </a:r>
            <a:r>
              <a:rPr lang="en-US" sz="2200" dirty="0" err="1"/>
              <a:t>ngôn</a:t>
            </a:r>
            <a:r>
              <a:rPr lang="en-US" sz="2200" dirty="0"/>
              <a:t> </a:t>
            </a:r>
            <a:r>
              <a:rPr lang="en-US" sz="2200" dirty="0" err="1"/>
              <a:t>ngữ</a:t>
            </a:r>
            <a:r>
              <a:rPr lang="en-US" sz="2200" dirty="0"/>
              <a:t> </a:t>
            </a:r>
            <a:r>
              <a:rPr lang="en-US" sz="2200" dirty="0" err="1"/>
              <a:t>lập</a:t>
            </a:r>
            <a:r>
              <a:rPr lang="en-US" sz="2200" dirty="0"/>
              <a:t> </a:t>
            </a:r>
            <a:r>
              <a:rPr lang="en-US" sz="2200" dirty="0" err="1"/>
              <a:t>trình</a:t>
            </a:r>
            <a:r>
              <a:rPr lang="en-US" sz="2200" dirty="0"/>
              <a:t> </a:t>
            </a:r>
            <a:r>
              <a:rPr lang="en-US" sz="2200" dirty="0" err="1"/>
              <a:t>rất</a:t>
            </a:r>
            <a:r>
              <a:rPr lang="en-US" sz="2200" dirty="0"/>
              <a:t> </a:t>
            </a:r>
            <a:r>
              <a:rPr lang="en-US" sz="2200" dirty="0" err="1"/>
              <a:t>phổ</a:t>
            </a:r>
            <a:r>
              <a:rPr lang="en-US" sz="2200" dirty="0"/>
              <a:t> </a:t>
            </a:r>
            <a:r>
              <a:rPr lang="en-US" sz="2200" dirty="0" err="1"/>
              <a:t>biến</a:t>
            </a:r>
            <a:r>
              <a:rPr lang="en-US" sz="2200" dirty="0"/>
              <a:t> </a:t>
            </a:r>
            <a:r>
              <a:rPr lang="en-US" sz="2200" dirty="0" err="1"/>
              <a:t>và</a:t>
            </a:r>
            <a:r>
              <a:rPr lang="en-US" sz="2200" dirty="0"/>
              <a:t> </a:t>
            </a:r>
            <a:r>
              <a:rPr lang="en-US" sz="2200" dirty="0" err="1"/>
              <a:t>đã</a:t>
            </a:r>
            <a:r>
              <a:rPr lang="en-US" sz="2200" dirty="0"/>
              <a:t> </a:t>
            </a:r>
            <a:r>
              <a:rPr lang="en-US" sz="2200" dirty="0" err="1"/>
              <a:t>thống</a:t>
            </a:r>
            <a:r>
              <a:rPr lang="en-US" sz="2200" dirty="0"/>
              <a:t> </a:t>
            </a:r>
            <a:r>
              <a:rPr lang="en-US" sz="2200" dirty="0" err="1"/>
              <a:t>trị</a:t>
            </a:r>
            <a:r>
              <a:rPr lang="en-US" sz="2200" dirty="0"/>
              <a:t> </a:t>
            </a:r>
            <a:r>
              <a:rPr lang="en-US" sz="2200" dirty="0" err="1"/>
              <a:t>lĩnh</a:t>
            </a:r>
            <a:r>
              <a:rPr lang="en-US" sz="2200" dirty="0"/>
              <a:t> </a:t>
            </a:r>
            <a:r>
              <a:rPr lang="en-US" sz="2200" dirty="0" err="1"/>
              <a:t>vực</a:t>
            </a:r>
            <a:r>
              <a:rPr lang="en-US" sz="2200" dirty="0"/>
              <a:t> </a:t>
            </a:r>
            <a:r>
              <a:rPr lang="en-US" sz="2200" dirty="0" err="1"/>
              <a:t>này</a:t>
            </a:r>
            <a:r>
              <a:rPr lang="en-US" sz="2200" dirty="0"/>
              <a:t> </a:t>
            </a:r>
            <a:r>
              <a:rPr lang="en-US" sz="2200" dirty="0" err="1"/>
              <a:t>từ</a:t>
            </a:r>
            <a:r>
              <a:rPr lang="en-US" sz="2200" dirty="0"/>
              <a:t> </a:t>
            </a:r>
            <a:r>
              <a:rPr lang="en-US" sz="2200" dirty="0" err="1"/>
              <a:t>đầu</a:t>
            </a:r>
            <a:r>
              <a:rPr lang="en-US" sz="2200" dirty="0"/>
              <a:t> </a:t>
            </a:r>
            <a:r>
              <a:rPr lang="en-US" sz="2200" dirty="0" err="1"/>
              <a:t>năm</a:t>
            </a:r>
            <a:r>
              <a:rPr lang="en-US" sz="2200" dirty="0"/>
              <a:t> 2000 </a:t>
            </a:r>
            <a:r>
              <a:rPr lang="en-US" sz="2200" dirty="0" err="1"/>
              <a:t>cho</a:t>
            </a:r>
            <a:r>
              <a:rPr lang="en-US" sz="2200" dirty="0"/>
              <a:t> </a:t>
            </a:r>
            <a:r>
              <a:rPr lang="en-US" sz="2200" dirty="0" err="1"/>
              <a:t>đến</a:t>
            </a:r>
            <a:r>
              <a:rPr lang="en-US" sz="2200" dirty="0"/>
              <a:t> </a:t>
            </a:r>
            <a:r>
              <a:rPr lang="en-US" sz="2200" dirty="0" err="1"/>
              <a:t>hiện</a:t>
            </a:r>
            <a:r>
              <a:rPr lang="en-US" sz="2200" dirty="0"/>
              <a:t> </a:t>
            </a:r>
            <a:r>
              <a:rPr lang="en-US" sz="2200" dirty="0" err="1"/>
              <a:t>tại</a:t>
            </a:r>
            <a:r>
              <a:rPr lang="en-US" sz="2200" dirty="0"/>
              <a:t>. Java </a:t>
            </a:r>
            <a:r>
              <a:rPr lang="en-US" sz="2200" dirty="0" err="1"/>
              <a:t>đã</a:t>
            </a:r>
            <a:r>
              <a:rPr lang="en-US" sz="2200" dirty="0"/>
              <a:t> </a:t>
            </a: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trong</a:t>
            </a:r>
            <a:r>
              <a:rPr lang="en-US" sz="2200" dirty="0"/>
              <a:t> </a:t>
            </a:r>
            <a:r>
              <a:rPr lang="en-US" sz="2200" dirty="0" err="1"/>
              <a:t>các</a:t>
            </a:r>
            <a:r>
              <a:rPr lang="en-US" sz="2200" dirty="0"/>
              <a:t> </a:t>
            </a:r>
            <a:r>
              <a:rPr lang="en-US" sz="2200" dirty="0" err="1"/>
              <a:t>lĩnh</a:t>
            </a:r>
            <a:r>
              <a:rPr lang="en-US" sz="2200" dirty="0"/>
              <a:t> </a:t>
            </a:r>
            <a:r>
              <a:rPr lang="en-US" sz="2200" dirty="0" err="1"/>
              <a:t>vực</a:t>
            </a:r>
            <a:r>
              <a:rPr lang="en-US" sz="2200" dirty="0"/>
              <a:t> </a:t>
            </a:r>
            <a:r>
              <a:rPr lang="en-US" sz="2200" dirty="0" err="1"/>
              <a:t>khác</a:t>
            </a:r>
            <a:r>
              <a:rPr lang="en-US" sz="2200" dirty="0"/>
              <a:t> </a:t>
            </a:r>
            <a:r>
              <a:rPr lang="en-US" sz="2200" dirty="0" err="1"/>
              <a:t>nhau</a:t>
            </a:r>
            <a:r>
              <a:rPr lang="en-US" sz="2200" dirty="0"/>
              <a:t>.  Java </a:t>
            </a:r>
            <a:r>
              <a:rPr lang="en-US" sz="2200" dirty="0" err="1"/>
              <a:t>đã</a:t>
            </a:r>
            <a:r>
              <a:rPr lang="en-US" sz="2200" dirty="0"/>
              <a:t> </a:t>
            </a:r>
            <a:r>
              <a:rPr lang="en-US" sz="2200" dirty="0" err="1"/>
              <a:t>cải</a:t>
            </a:r>
            <a:r>
              <a:rPr lang="en-US" sz="2200" dirty="0"/>
              <a:t> </a:t>
            </a:r>
            <a:r>
              <a:rPr lang="en-US" sz="2200" dirty="0" err="1"/>
              <a:t>tiến</a:t>
            </a:r>
            <a:r>
              <a:rPr lang="en-US" sz="2200" dirty="0"/>
              <a:t> </a:t>
            </a:r>
            <a:r>
              <a:rPr lang="en-US" sz="2200" dirty="0" err="1"/>
              <a:t>dễ</a:t>
            </a:r>
            <a:r>
              <a:rPr lang="en-US" sz="2200" dirty="0"/>
              <a:t> </a:t>
            </a:r>
            <a:r>
              <a:rPr lang="en-US" sz="2200" dirty="0" err="1"/>
              <a:t>dàng</a:t>
            </a:r>
            <a:r>
              <a:rPr lang="en-US" sz="2200" dirty="0"/>
              <a:t> </a:t>
            </a:r>
            <a:r>
              <a:rPr lang="en-US" sz="2200" dirty="0" err="1"/>
              <a:t>hơn</a:t>
            </a:r>
            <a:r>
              <a:rPr lang="en-US" sz="2200" dirty="0"/>
              <a:t> </a:t>
            </a:r>
            <a:r>
              <a:rPr lang="en-US" sz="2200" dirty="0" err="1"/>
              <a:t>bằng</a:t>
            </a:r>
            <a:r>
              <a:rPr lang="en-US" sz="2200" dirty="0"/>
              <a:t> </a:t>
            </a:r>
            <a:r>
              <a:rPr lang="en-US" sz="2200" dirty="0" err="1"/>
              <a:t>cách</a:t>
            </a:r>
            <a:r>
              <a:rPr lang="en-US" sz="2200" dirty="0"/>
              <a:t> </a:t>
            </a:r>
            <a:r>
              <a:rPr lang="en-US" sz="2200" dirty="0" err="1"/>
              <a:t>loại</a:t>
            </a:r>
            <a:r>
              <a:rPr lang="en-US" sz="2200" dirty="0"/>
              <a:t> </a:t>
            </a:r>
            <a:r>
              <a:rPr lang="en-US" sz="2200" dirty="0" err="1"/>
              <a:t>bỏ</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phức</a:t>
            </a:r>
            <a:r>
              <a:rPr lang="en-US" sz="2200" dirty="0"/>
              <a:t> </a:t>
            </a:r>
            <a:r>
              <a:rPr lang="en-US" sz="2200" dirty="0" err="1"/>
              <a:t>tạp</a:t>
            </a:r>
            <a:r>
              <a:rPr lang="en-US" sz="2200" dirty="0"/>
              <a:t> </a:t>
            </a:r>
            <a:r>
              <a:rPr lang="en-US" sz="2200" dirty="0" err="1"/>
              <a:t>như</a:t>
            </a:r>
            <a:r>
              <a:rPr lang="en-US" sz="2200" dirty="0"/>
              <a:t> con </a:t>
            </a:r>
            <a:r>
              <a:rPr lang="en-US" sz="2200" dirty="0" err="1"/>
              <a:t>trỏ</a:t>
            </a:r>
            <a:r>
              <a:rPr lang="en-US" sz="2200" dirty="0"/>
              <a:t>, </a:t>
            </a:r>
            <a:r>
              <a:rPr lang="en-US" sz="2200" dirty="0" err="1"/>
              <a:t>các</a:t>
            </a:r>
            <a:r>
              <a:rPr lang="en-US" sz="2200" dirty="0"/>
              <a:t> </a:t>
            </a:r>
            <a:r>
              <a:rPr lang="en-US" sz="2200" dirty="0" err="1"/>
              <a:t>toán</a:t>
            </a:r>
            <a:r>
              <a:rPr lang="en-US" sz="2200" dirty="0"/>
              <a:t> </a:t>
            </a:r>
            <a:r>
              <a:rPr lang="en-US" sz="2200" dirty="0" err="1"/>
              <a:t>tử</a:t>
            </a:r>
            <a:r>
              <a:rPr lang="en-US" sz="2200" dirty="0"/>
              <a:t>, </a:t>
            </a:r>
            <a:r>
              <a:rPr lang="en-US" sz="2200" dirty="0" err="1"/>
              <a:t>phương</a:t>
            </a:r>
            <a:r>
              <a:rPr lang="en-US" sz="2200" dirty="0"/>
              <a:t> </a:t>
            </a:r>
            <a:r>
              <a:rPr lang="en-US" sz="2200" dirty="0" err="1"/>
              <a:t>thức</a:t>
            </a:r>
            <a:r>
              <a:rPr lang="en-US" sz="2200" dirty="0"/>
              <a:t> </a:t>
            </a:r>
            <a:r>
              <a:rPr lang="en-US" sz="2200" dirty="0" err="1"/>
              <a:t>nạp</a:t>
            </a:r>
            <a:r>
              <a:rPr lang="en-US" sz="2200" dirty="0"/>
              <a:t> </a:t>
            </a:r>
            <a:r>
              <a:rPr lang="en-US" sz="2200" dirty="0" err="1"/>
              <a:t>chồng</a:t>
            </a:r>
            <a:r>
              <a:rPr lang="en-US" sz="2200" dirty="0"/>
              <a:t>. </a:t>
            </a:r>
            <a:r>
              <a:rPr lang="en-US" sz="2200" dirty="0" err="1"/>
              <a:t>Với</a:t>
            </a:r>
            <a:r>
              <a:rPr lang="en-US" sz="2200" dirty="0"/>
              <a:t> </a:t>
            </a:r>
            <a:r>
              <a:rPr lang="en-US" sz="2200" dirty="0" err="1"/>
              <a:t>rất</a:t>
            </a:r>
            <a:r>
              <a:rPr lang="en-US" sz="2200" dirty="0"/>
              <a:t> </a:t>
            </a:r>
            <a:r>
              <a:rPr lang="en-US" sz="2200" dirty="0" err="1"/>
              <a:t>nhiều</a:t>
            </a:r>
            <a:r>
              <a:rPr lang="en-US" sz="2200" dirty="0"/>
              <a:t> </a:t>
            </a:r>
            <a:r>
              <a:rPr lang="en-US" sz="2200" dirty="0" err="1"/>
              <a:t>ưu</a:t>
            </a:r>
            <a:r>
              <a:rPr lang="en-US" sz="2200" dirty="0"/>
              <a:t> </a:t>
            </a:r>
            <a:r>
              <a:rPr lang="en-US" sz="2200" dirty="0" err="1"/>
              <a:t>điểm</a:t>
            </a:r>
            <a:r>
              <a:rPr lang="en-US" sz="2200" dirty="0"/>
              <a:t>, </a:t>
            </a:r>
            <a:r>
              <a:rPr lang="en-US" sz="2200" dirty="0" err="1"/>
              <a:t>đơn</a:t>
            </a:r>
            <a:r>
              <a:rPr lang="en-US" sz="2200" dirty="0"/>
              <a:t> </a:t>
            </a:r>
            <a:r>
              <a:rPr lang="en-US" sz="2200" dirty="0" err="1"/>
              <a:t>giản</a:t>
            </a:r>
            <a:r>
              <a:rPr lang="en-US" sz="2200" dirty="0"/>
              <a:t> </a:t>
            </a:r>
            <a:r>
              <a:rPr lang="en-US" sz="2200" dirty="0" err="1"/>
              <a:t>nhưng</a:t>
            </a:r>
            <a:r>
              <a:rPr lang="en-US" sz="2200" dirty="0"/>
              <a:t> </a:t>
            </a:r>
            <a:r>
              <a:rPr lang="en-US" sz="2200" dirty="0" err="1"/>
              <a:t>hiệu</a:t>
            </a:r>
            <a:r>
              <a:rPr lang="en-US" sz="2200" dirty="0"/>
              <a:t> </a:t>
            </a:r>
            <a:r>
              <a:rPr lang="en-US" sz="2200" dirty="0" err="1"/>
              <a:t>quả</a:t>
            </a:r>
            <a:r>
              <a:rPr lang="en-US" sz="2200" dirty="0"/>
              <a:t> </a:t>
            </a:r>
            <a:r>
              <a:rPr lang="en-US" sz="2200" dirty="0" err="1"/>
              <a:t>cao</a:t>
            </a:r>
            <a:r>
              <a:rPr lang="en-US" sz="2200" dirty="0"/>
              <a:t>, </a:t>
            </a:r>
            <a:r>
              <a:rPr lang="en-US" sz="2200" dirty="0" err="1"/>
              <a:t>thiết</a:t>
            </a:r>
            <a:r>
              <a:rPr lang="en-US" sz="2200" dirty="0"/>
              <a:t> </a:t>
            </a:r>
            <a:r>
              <a:rPr lang="en-US" sz="2200" dirty="0" err="1"/>
              <a:t>kế</a:t>
            </a:r>
            <a:r>
              <a:rPr lang="en-US" sz="2200" dirty="0"/>
              <a:t> </a:t>
            </a:r>
            <a:r>
              <a:rPr lang="en-US" sz="2200" dirty="0" err="1"/>
              <a:t>hướng</a:t>
            </a:r>
            <a:r>
              <a:rPr lang="en-US" sz="2200" dirty="0"/>
              <a:t> </a:t>
            </a:r>
            <a:r>
              <a:rPr lang="en-US" sz="2200" dirty="0" err="1"/>
              <a:t>đối</a:t>
            </a:r>
            <a:r>
              <a:rPr lang="en-US" sz="2200" dirty="0"/>
              <a:t> </a:t>
            </a:r>
            <a:r>
              <a:rPr lang="en-US" sz="2200" dirty="0" err="1"/>
              <a:t>tượng</a:t>
            </a:r>
            <a:r>
              <a:rPr lang="en-US" sz="2200" dirty="0"/>
              <a:t>, </a:t>
            </a:r>
            <a:r>
              <a:rPr lang="en-US" sz="2200" dirty="0" err="1"/>
              <a:t>đa</a:t>
            </a:r>
            <a:r>
              <a:rPr lang="en-US" sz="2200" dirty="0"/>
              <a:t> </a:t>
            </a:r>
            <a:r>
              <a:rPr lang="en-US" sz="2200" dirty="0" err="1"/>
              <a:t>luồng</a:t>
            </a:r>
            <a:r>
              <a:rPr lang="en-US" sz="2200" dirty="0"/>
              <a:t>, </a:t>
            </a:r>
            <a:r>
              <a:rPr lang="en-US" sz="2200" dirty="0" err="1"/>
              <a:t>mạnh</a:t>
            </a:r>
            <a:r>
              <a:rPr lang="en-US" sz="2200" dirty="0"/>
              <a:t> </a:t>
            </a:r>
            <a:r>
              <a:rPr lang="en-US" sz="2200" dirty="0" err="1"/>
              <a:t>mẽ</a:t>
            </a:r>
            <a:r>
              <a:rPr lang="en-US" sz="2200" dirty="0"/>
              <a:t> </a:t>
            </a:r>
            <a:r>
              <a:rPr lang="en-US" sz="2200" dirty="0" err="1"/>
              <a:t>và</a:t>
            </a:r>
            <a:r>
              <a:rPr lang="en-US" sz="2200" dirty="0"/>
              <a:t> </a:t>
            </a:r>
            <a:r>
              <a:rPr lang="en-US" sz="2200" dirty="0" err="1"/>
              <a:t>linh</a:t>
            </a:r>
            <a:r>
              <a:rPr lang="en-US" sz="2200" dirty="0"/>
              <a:t> </a:t>
            </a:r>
            <a:r>
              <a:rPr lang="en-US" sz="2200" dirty="0" err="1"/>
              <a:t>hoạt</a:t>
            </a:r>
            <a:endParaRPr lang="en-US" sz="2200" b="1" dirty="0"/>
          </a:p>
        </p:txBody>
      </p:sp>
    </p:spTree>
    <p:extLst>
      <p:ext uri="{BB962C8B-B14F-4D97-AF65-F5344CB8AC3E}">
        <p14:creationId xmlns:p14="http://schemas.microsoft.com/office/powerpoint/2010/main" val="1286287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7BFB-8FD7-7E7B-FC8B-B83101B2A841}"/>
              </a:ext>
            </a:extLst>
          </p:cNvPr>
          <p:cNvSpPr>
            <a:spLocks noGrp="1"/>
          </p:cNvSpPr>
          <p:nvPr>
            <p:ph type="title"/>
          </p:nvPr>
        </p:nvSpPr>
        <p:spPr/>
        <p:txBody>
          <a:bodyPr/>
          <a:lstStyle/>
          <a:p>
            <a:r>
              <a:rPr lang="en-US" dirty="0"/>
              <a:t>B.</a:t>
            </a:r>
            <a:r>
              <a:rPr lang="vi-VN" dirty="0"/>
              <a:t> </a:t>
            </a:r>
            <a:r>
              <a:rPr lang="en-US" dirty="0"/>
              <a:t>THIẾT KẾ DỮ LIỆU</a:t>
            </a:r>
          </a:p>
        </p:txBody>
      </p:sp>
      <p:sp>
        <p:nvSpPr>
          <p:cNvPr id="3" name="Content Placeholder 2">
            <a:extLst>
              <a:ext uri="{FF2B5EF4-FFF2-40B4-BE49-F238E27FC236}">
                <a16:creationId xmlns:a16="http://schemas.microsoft.com/office/drawing/2014/main" id="{86A894DF-D037-ACDE-B1F8-A73503236B20}"/>
              </a:ext>
            </a:extLst>
          </p:cNvPr>
          <p:cNvSpPr>
            <a:spLocks noGrp="1"/>
          </p:cNvSpPr>
          <p:nvPr>
            <p:ph idx="1"/>
          </p:nvPr>
        </p:nvSpPr>
        <p:spPr>
          <a:xfrm>
            <a:off x="761020" y="1152983"/>
            <a:ext cx="9287853" cy="4988559"/>
          </a:xfrm>
        </p:spPr>
        <p:txBody>
          <a:bodyPr>
            <a:normAutofit/>
          </a:bodyPr>
          <a:lstStyle/>
          <a:p>
            <a:r>
              <a:rPr lang="vi-VN" sz="3000" dirty="0"/>
              <a:t>Tổng quát</a:t>
            </a:r>
            <a:endParaRPr lang="en-US" sz="3000" dirty="0"/>
          </a:p>
        </p:txBody>
      </p:sp>
      <p:pic>
        <p:nvPicPr>
          <p:cNvPr id="8" name="Picture 7">
            <a:extLst>
              <a:ext uri="{FF2B5EF4-FFF2-40B4-BE49-F238E27FC236}">
                <a16:creationId xmlns:a16="http://schemas.microsoft.com/office/drawing/2014/main" id="{55B36C3E-3711-332E-CDCB-E1E9C502867B}"/>
              </a:ext>
            </a:extLst>
          </p:cNvPr>
          <p:cNvPicPr>
            <a:picLocks noChangeAspect="1"/>
          </p:cNvPicPr>
          <p:nvPr/>
        </p:nvPicPr>
        <p:blipFill>
          <a:blip r:embed="rId2"/>
          <a:stretch>
            <a:fillRect/>
          </a:stretch>
        </p:blipFill>
        <p:spPr>
          <a:xfrm>
            <a:off x="2308006" y="1784082"/>
            <a:ext cx="7741848" cy="4801544"/>
          </a:xfrm>
          <a:prstGeom prst="rect">
            <a:avLst/>
          </a:prstGeom>
        </p:spPr>
      </p:pic>
    </p:spTree>
    <p:extLst>
      <p:ext uri="{BB962C8B-B14F-4D97-AF65-F5344CB8AC3E}">
        <p14:creationId xmlns:p14="http://schemas.microsoft.com/office/powerpoint/2010/main" val="210984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17170351"/>
              </p:ext>
            </p:extLst>
          </p:nvPr>
        </p:nvGraphicFramePr>
        <p:xfrm>
          <a:off x="914400" y="618066"/>
          <a:ext cx="9032241" cy="5528732"/>
        </p:xfrm>
        <a:graphic>
          <a:graphicData uri="http://schemas.openxmlformats.org/drawingml/2006/table">
            <a:tbl>
              <a:tblPr firstRow="1" bandRow="1">
                <a:tableStyleId>{5C22544A-7EE6-4342-B048-85BDC9FD1C3A}</a:tableStyleId>
              </a:tblPr>
              <a:tblGrid>
                <a:gridCol w="3010747">
                  <a:extLst>
                    <a:ext uri="{9D8B030D-6E8A-4147-A177-3AD203B41FA5}">
                      <a16:colId xmlns:a16="http://schemas.microsoft.com/office/drawing/2014/main" val="3544730039"/>
                    </a:ext>
                  </a:extLst>
                </a:gridCol>
                <a:gridCol w="3010747">
                  <a:extLst>
                    <a:ext uri="{9D8B030D-6E8A-4147-A177-3AD203B41FA5}">
                      <a16:colId xmlns:a16="http://schemas.microsoft.com/office/drawing/2014/main" val="1407211971"/>
                    </a:ext>
                  </a:extLst>
                </a:gridCol>
                <a:gridCol w="3010747">
                  <a:extLst>
                    <a:ext uri="{9D8B030D-6E8A-4147-A177-3AD203B41FA5}">
                      <a16:colId xmlns:a16="http://schemas.microsoft.com/office/drawing/2014/main" val="2092602217"/>
                    </a:ext>
                  </a:extLst>
                </a:gridCol>
              </a:tblGrid>
              <a:tr h="486294">
                <a:tc>
                  <a:txBody>
                    <a:bodyPr/>
                    <a:lstStyle/>
                    <a:p>
                      <a:pPr marL="0" marR="0" algn="ctr">
                        <a:lnSpc>
                          <a:spcPct val="150000"/>
                        </a:lnSpc>
                        <a:spcBef>
                          <a:spcPts val="0"/>
                        </a:spcBef>
                        <a:spcAft>
                          <a:spcPts val="0"/>
                        </a:spcAft>
                      </a:pPr>
                      <a:r>
                        <a:rPr lang="vi-VN" sz="1400" b="1" dirty="0">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1400" b="1">
                          <a:effectLst/>
                          <a:latin typeface="Times New Roman" panose="02020603050405020304" pitchFamily="18" charset="0"/>
                          <a:ea typeface="Times New Roman" panose="02020603050405020304" pitchFamily="18" charset="0"/>
                          <a:cs typeface="Times New Roman" panose="02020603050405020304" pitchFamily="18" charset="0"/>
                        </a:rPr>
                        <a:t>Tên bảng dữ liệu</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1400" b="1">
                          <a:effectLst/>
                          <a:latin typeface="Times New Roman" panose="02020603050405020304" pitchFamily="18" charset="0"/>
                          <a:ea typeface="Times New Roman" panose="02020603050405020304" pitchFamily="18" charset="0"/>
                          <a:cs typeface="Times New Roman" panose="02020603050405020304" pitchFamily="18" charset="0"/>
                        </a:rPr>
                        <a:t>Diễn giải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1883404"/>
                  </a:ext>
                </a:extLst>
              </a:tr>
              <a:tr h="486294">
                <a:tc>
                  <a:txBody>
                    <a:bodyPr/>
                    <a:lstStyle/>
                    <a:p>
                      <a:pPr marL="0" marR="0" algn="ctr">
                        <a:lnSpc>
                          <a:spcPct val="150000"/>
                        </a:lnSpc>
                        <a:spcBef>
                          <a:spcPts val="0"/>
                        </a:spcBef>
                        <a:spcAft>
                          <a:spcPts val="0"/>
                        </a:spcAft>
                      </a:pPr>
                      <a:r>
                        <a:rPr lang="vi-VN" sz="14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taikhoan</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các thông tin tài khoản</a:t>
                      </a:r>
                    </a:p>
                  </a:txBody>
                  <a:tcPr marL="68580" marR="68580" marT="0" marB="0"/>
                </a:tc>
                <a:extLst>
                  <a:ext uri="{0D108BD9-81ED-4DB2-BD59-A6C34878D82A}">
                    <a16:rowId xmlns:a16="http://schemas.microsoft.com/office/drawing/2014/main" val="601097457"/>
                  </a:ext>
                </a:extLst>
              </a:tr>
              <a:tr h="486294">
                <a:tc>
                  <a:txBody>
                    <a:bodyPr/>
                    <a:lstStyle/>
                    <a:p>
                      <a:pPr marL="0" marR="0" algn="ctr">
                        <a:lnSpc>
                          <a:spcPct val="150000"/>
                        </a:lnSpc>
                        <a:spcBef>
                          <a:spcPts val="0"/>
                        </a:spcBef>
                        <a:spcAft>
                          <a:spcPts val="0"/>
                        </a:spcAft>
                      </a:pPr>
                      <a:r>
                        <a:rPr lang="vi-VN" sz="14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tuluan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các thông tin về câu hỏi tự luận</a:t>
                      </a:r>
                    </a:p>
                  </a:txBody>
                  <a:tcPr marL="68580" marR="68580" marT="0" marB="0"/>
                </a:tc>
                <a:extLst>
                  <a:ext uri="{0D108BD9-81ED-4DB2-BD59-A6C34878D82A}">
                    <a16:rowId xmlns:a16="http://schemas.microsoft.com/office/drawing/2014/main" val="2987448348"/>
                  </a:ext>
                </a:extLst>
              </a:tr>
              <a:tr h="665792">
                <a:tc>
                  <a:txBody>
                    <a:bodyPr/>
                    <a:lstStyle/>
                    <a:p>
                      <a:pPr marL="0" marR="0" algn="ctr">
                        <a:lnSpc>
                          <a:spcPct val="150000"/>
                        </a:lnSpc>
                        <a:spcBef>
                          <a:spcPts val="0"/>
                        </a:spcBef>
                        <a:spcAft>
                          <a:spcPts val="0"/>
                        </a:spcAft>
                      </a:pPr>
                      <a:r>
                        <a:rPr lang="vi-VN" sz="14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tracnghiem</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các thông tin về câu hỏi trắc nghiệm</a:t>
                      </a:r>
                    </a:p>
                  </a:txBody>
                  <a:tcPr marL="68580" marR="68580" marT="0" marB="0"/>
                </a:tc>
                <a:extLst>
                  <a:ext uri="{0D108BD9-81ED-4DB2-BD59-A6C34878D82A}">
                    <a16:rowId xmlns:a16="http://schemas.microsoft.com/office/drawing/2014/main" val="966894992"/>
                  </a:ext>
                </a:extLst>
              </a:tr>
              <a:tr h="486294">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dethi</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các thông tin về các đề thi</a:t>
                      </a:r>
                    </a:p>
                  </a:txBody>
                  <a:tcPr marL="68580" marR="68580" marT="0" marB="0"/>
                </a:tc>
                <a:extLst>
                  <a:ext uri="{0D108BD9-81ED-4DB2-BD59-A6C34878D82A}">
                    <a16:rowId xmlns:a16="http://schemas.microsoft.com/office/drawing/2014/main" val="2005232642"/>
                  </a:ext>
                </a:extLst>
              </a:tr>
              <a:tr h="486294">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hocsinh</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các thông tin về các học sinh</a:t>
                      </a:r>
                    </a:p>
                  </a:txBody>
                  <a:tcPr marL="68580" marR="68580" marT="0" marB="0"/>
                </a:tc>
                <a:extLst>
                  <a:ext uri="{0D108BD9-81ED-4DB2-BD59-A6C34878D82A}">
                    <a16:rowId xmlns:a16="http://schemas.microsoft.com/office/drawing/2014/main" val="972413090"/>
                  </a:ext>
                </a:extLst>
              </a:tr>
              <a:tr h="486294">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giaovien</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các thông tin về các giáo viên</a:t>
                      </a:r>
                    </a:p>
                  </a:txBody>
                  <a:tcPr marL="68580" marR="68580" marT="0" marB="0"/>
                </a:tc>
                <a:extLst>
                  <a:ext uri="{0D108BD9-81ED-4DB2-BD59-A6C34878D82A}">
                    <a16:rowId xmlns:a16="http://schemas.microsoft.com/office/drawing/2014/main" val="2753188036"/>
                  </a:ext>
                </a:extLst>
              </a:tr>
              <a:tr h="486294">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7</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monhoc</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các thông tin về các môn học</a:t>
                      </a:r>
                    </a:p>
                  </a:txBody>
                  <a:tcPr marL="68580" marR="68580" marT="0" marB="0"/>
                </a:tc>
                <a:extLst>
                  <a:ext uri="{0D108BD9-81ED-4DB2-BD59-A6C34878D82A}">
                    <a16:rowId xmlns:a16="http://schemas.microsoft.com/office/drawing/2014/main" val="9444104"/>
                  </a:ext>
                </a:extLst>
              </a:tr>
              <a:tr h="486294">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bomonhoc</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các id môn học, giáo viên</a:t>
                      </a:r>
                    </a:p>
                  </a:txBody>
                  <a:tcPr marL="68580" marR="68580" marT="0" marB="0"/>
                </a:tc>
                <a:extLst>
                  <a:ext uri="{0D108BD9-81ED-4DB2-BD59-A6C34878D82A}">
                    <a16:rowId xmlns:a16="http://schemas.microsoft.com/office/drawing/2014/main" val="271932626"/>
                  </a:ext>
                </a:extLst>
              </a:tr>
              <a:tr h="486294">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thoigianhoc</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Chứa thông tin thời gian môn học </a:t>
                      </a:r>
                    </a:p>
                  </a:txBody>
                  <a:tcPr marL="68580" marR="68580" marT="0" marB="0"/>
                </a:tc>
                <a:extLst>
                  <a:ext uri="{0D108BD9-81ED-4DB2-BD59-A6C34878D82A}">
                    <a16:rowId xmlns:a16="http://schemas.microsoft.com/office/drawing/2014/main" val="3678342703"/>
                  </a:ext>
                </a:extLst>
              </a:tr>
              <a:tr h="486294">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marL="0" marR="0">
                        <a:lnSpc>
                          <a:spcPct val="150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lophanhchinh</a:t>
                      </a:r>
                    </a:p>
                  </a:txBody>
                  <a:tcPr marL="68580" marR="68580" marT="0" marB="0"/>
                </a:tc>
                <a:tc>
                  <a:txBody>
                    <a:bodyPr/>
                    <a:lstStyle/>
                    <a:p>
                      <a:pPr marL="0" marR="0">
                        <a:lnSpc>
                          <a:spcPct val="150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giáo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dạy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839645"/>
                  </a:ext>
                </a:extLst>
              </a:tr>
            </a:tbl>
          </a:graphicData>
        </a:graphic>
      </p:graphicFrame>
    </p:spTree>
    <p:extLst>
      <p:ext uri="{BB962C8B-B14F-4D97-AF65-F5344CB8AC3E}">
        <p14:creationId xmlns:p14="http://schemas.microsoft.com/office/powerpoint/2010/main" val="207348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C3F5-55DA-8E25-D3F1-292D5BAFB8E0}"/>
              </a:ext>
            </a:extLst>
          </p:cNvPr>
          <p:cNvSpPr>
            <a:spLocks noGrp="1"/>
          </p:cNvSpPr>
          <p:nvPr>
            <p:ph type="title"/>
          </p:nvPr>
        </p:nvSpPr>
        <p:spPr>
          <a:xfrm>
            <a:off x="646111" y="452718"/>
            <a:ext cx="10032049" cy="1400530"/>
          </a:xfrm>
        </p:spPr>
        <p:txBody>
          <a:bodyPr/>
          <a:lstStyle/>
          <a:p>
            <a:r>
              <a:rPr lang="en-US" dirty="0"/>
              <a:t>C:  THIẾT KẾ GIAO DIỆN NGƯỜI DÙNG</a:t>
            </a:r>
          </a:p>
        </p:txBody>
      </p:sp>
      <p:sp>
        <p:nvSpPr>
          <p:cNvPr id="3" name="Content Placeholder 2">
            <a:extLst>
              <a:ext uri="{FF2B5EF4-FFF2-40B4-BE49-F238E27FC236}">
                <a16:creationId xmlns:a16="http://schemas.microsoft.com/office/drawing/2014/main" id="{A82058CB-5471-4AB4-5018-D70C8EC08FC8}"/>
              </a:ext>
            </a:extLst>
          </p:cNvPr>
          <p:cNvSpPr>
            <a:spLocks noGrp="1"/>
          </p:cNvSpPr>
          <p:nvPr>
            <p:ph idx="1"/>
          </p:nvPr>
        </p:nvSpPr>
        <p:spPr>
          <a:xfrm>
            <a:off x="737552" y="1301078"/>
            <a:ext cx="8946541" cy="4195481"/>
          </a:xfrm>
        </p:spPr>
        <p:txBody>
          <a:bodyPr/>
          <a:lstStyle/>
          <a:p>
            <a:r>
              <a:rPr lang="en-US" dirty="0"/>
              <a:t>GIAO DIỆN ĐĂNG NHẬP</a:t>
            </a:r>
          </a:p>
        </p:txBody>
      </p:sp>
      <p:pic>
        <p:nvPicPr>
          <p:cNvPr id="4" name="Picture 3"/>
          <p:cNvPicPr/>
          <p:nvPr/>
        </p:nvPicPr>
        <p:blipFill>
          <a:blip r:embed="rId2"/>
          <a:stretch>
            <a:fillRect/>
          </a:stretch>
        </p:blipFill>
        <p:spPr>
          <a:xfrm>
            <a:off x="883920" y="1853248"/>
            <a:ext cx="8126730" cy="4277995"/>
          </a:xfrm>
          <a:prstGeom prst="rect">
            <a:avLst/>
          </a:prstGeom>
        </p:spPr>
      </p:pic>
    </p:spTree>
    <p:extLst>
      <p:ext uri="{BB962C8B-B14F-4D97-AF65-F5344CB8AC3E}">
        <p14:creationId xmlns:p14="http://schemas.microsoft.com/office/powerpoint/2010/main" val="3608700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058CB-5471-4AB4-5018-D70C8EC08FC8}"/>
              </a:ext>
            </a:extLst>
          </p:cNvPr>
          <p:cNvSpPr>
            <a:spLocks noGrp="1"/>
          </p:cNvSpPr>
          <p:nvPr>
            <p:ph idx="1"/>
          </p:nvPr>
        </p:nvSpPr>
        <p:spPr>
          <a:xfrm>
            <a:off x="737552" y="1301078"/>
            <a:ext cx="8946541" cy="4195481"/>
          </a:xfrm>
        </p:spPr>
        <p:txBody>
          <a:bodyPr/>
          <a:lstStyle/>
          <a:p>
            <a:r>
              <a:rPr lang="en-US" dirty="0"/>
              <a:t>GIAO DIỆN ĐĂNG KÝ</a:t>
            </a:r>
          </a:p>
        </p:txBody>
      </p:sp>
      <p:pic>
        <p:nvPicPr>
          <p:cNvPr id="6" name="Picture 5"/>
          <p:cNvPicPr/>
          <p:nvPr/>
        </p:nvPicPr>
        <p:blipFill>
          <a:blip r:embed="rId2"/>
          <a:stretch>
            <a:fillRect/>
          </a:stretch>
        </p:blipFill>
        <p:spPr>
          <a:xfrm>
            <a:off x="894080" y="1853248"/>
            <a:ext cx="8126730" cy="4277995"/>
          </a:xfrm>
          <a:prstGeom prst="rect">
            <a:avLst/>
          </a:prstGeom>
        </p:spPr>
      </p:pic>
      <p:pic>
        <p:nvPicPr>
          <p:cNvPr id="8" name="Picture 7" descr="Text&#10;&#10;Description automatically generated"/>
          <p:cNvPicPr/>
          <p:nvPr/>
        </p:nvPicPr>
        <p:blipFill>
          <a:blip r:embed="rId3"/>
          <a:stretch>
            <a:fillRect/>
          </a:stretch>
        </p:blipFill>
        <p:spPr>
          <a:xfrm>
            <a:off x="894080" y="1853247"/>
            <a:ext cx="8126730" cy="4277995"/>
          </a:xfrm>
          <a:prstGeom prst="rect">
            <a:avLst/>
          </a:prstGeom>
        </p:spPr>
      </p:pic>
    </p:spTree>
    <p:extLst>
      <p:ext uri="{BB962C8B-B14F-4D97-AF65-F5344CB8AC3E}">
        <p14:creationId xmlns:p14="http://schemas.microsoft.com/office/powerpoint/2010/main" val="828097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058CB-5471-4AB4-5018-D70C8EC08FC8}"/>
              </a:ext>
            </a:extLst>
          </p:cNvPr>
          <p:cNvSpPr>
            <a:spLocks noGrp="1"/>
          </p:cNvSpPr>
          <p:nvPr>
            <p:ph idx="1"/>
          </p:nvPr>
        </p:nvSpPr>
        <p:spPr>
          <a:xfrm>
            <a:off x="605472" y="402219"/>
            <a:ext cx="8946541" cy="4195481"/>
          </a:xfrm>
        </p:spPr>
        <p:txBody>
          <a:bodyPr/>
          <a:lstStyle/>
          <a:p>
            <a:r>
              <a:rPr lang="en-US" dirty="0"/>
              <a:t>GIAO DIỆN NGÂN HÀNG ĐỀ THI</a:t>
            </a:r>
          </a:p>
        </p:txBody>
      </p:sp>
      <p:pic>
        <p:nvPicPr>
          <p:cNvPr id="6" name="Picture 5"/>
          <p:cNvPicPr/>
          <p:nvPr/>
        </p:nvPicPr>
        <p:blipFill>
          <a:blip r:embed="rId2"/>
          <a:stretch>
            <a:fillRect/>
          </a:stretch>
        </p:blipFill>
        <p:spPr>
          <a:xfrm>
            <a:off x="894080" y="1853248"/>
            <a:ext cx="8126730" cy="4277995"/>
          </a:xfrm>
          <a:prstGeom prst="rect">
            <a:avLst/>
          </a:prstGeom>
        </p:spPr>
      </p:pic>
      <p:pic>
        <p:nvPicPr>
          <p:cNvPr id="8" name="Picture 7" descr="Text&#10;&#10;Description automatically generated"/>
          <p:cNvPicPr/>
          <p:nvPr/>
        </p:nvPicPr>
        <p:blipFill>
          <a:blip r:embed="rId3"/>
          <a:stretch>
            <a:fillRect/>
          </a:stretch>
        </p:blipFill>
        <p:spPr>
          <a:xfrm>
            <a:off x="894080" y="1853247"/>
            <a:ext cx="8126730" cy="4277995"/>
          </a:xfrm>
          <a:prstGeom prst="rect">
            <a:avLst/>
          </a:prstGeom>
        </p:spPr>
      </p:pic>
      <p:pic>
        <p:nvPicPr>
          <p:cNvPr id="5" name="Picture 4"/>
          <p:cNvPicPr/>
          <p:nvPr/>
        </p:nvPicPr>
        <p:blipFill>
          <a:blip r:embed="rId4"/>
          <a:stretch>
            <a:fillRect/>
          </a:stretch>
        </p:blipFill>
        <p:spPr>
          <a:xfrm>
            <a:off x="894080" y="822960"/>
            <a:ext cx="9631680" cy="5872480"/>
          </a:xfrm>
          <a:prstGeom prst="rect">
            <a:avLst/>
          </a:prstGeom>
        </p:spPr>
      </p:pic>
    </p:spTree>
    <p:extLst>
      <p:ext uri="{BB962C8B-B14F-4D97-AF65-F5344CB8AC3E}">
        <p14:creationId xmlns:p14="http://schemas.microsoft.com/office/powerpoint/2010/main" val="2958711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058CB-5471-4AB4-5018-D70C8EC08FC8}"/>
              </a:ext>
            </a:extLst>
          </p:cNvPr>
          <p:cNvSpPr>
            <a:spLocks noGrp="1"/>
          </p:cNvSpPr>
          <p:nvPr>
            <p:ph idx="1"/>
          </p:nvPr>
        </p:nvSpPr>
        <p:spPr>
          <a:xfrm>
            <a:off x="605472" y="402219"/>
            <a:ext cx="8946541" cy="4195481"/>
          </a:xfrm>
        </p:spPr>
        <p:txBody>
          <a:bodyPr/>
          <a:lstStyle/>
          <a:p>
            <a:r>
              <a:rPr lang="en-US" dirty="0"/>
              <a:t>GIAO DIỆN QUẢN LÝ HỌC VIÊN</a:t>
            </a:r>
          </a:p>
        </p:txBody>
      </p:sp>
      <p:pic>
        <p:nvPicPr>
          <p:cNvPr id="6" name="Picture 5"/>
          <p:cNvPicPr/>
          <p:nvPr/>
        </p:nvPicPr>
        <p:blipFill>
          <a:blip r:embed="rId2"/>
          <a:stretch>
            <a:fillRect/>
          </a:stretch>
        </p:blipFill>
        <p:spPr>
          <a:xfrm>
            <a:off x="894080" y="1853248"/>
            <a:ext cx="8126730" cy="4277995"/>
          </a:xfrm>
          <a:prstGeom prst="rect">
            <a:avLst/>
          </a:prstGeom>
        </p:spPr>
      </p:pic>
      <p:pic>
        <p:nvPicPr>
          <p:cNvPr id="8" name="Picture 7" descr="Text&#10;&#10;Description automatically generated"/>
          <p:cNvPicPr/>
          <p:nvPr/>
        </p:nvPicPr>
        <p:blipFill>
          <a:blip r:embed="rId3"/>
          <a:stretch>
            <a:fillRect/>
          </a:stretch>
        </p:blipFill>
        <p:spPr>
          <a:xfrm>
            <a:off x="894080" y="1853247"/>
            <a:ext cx="8126730" cy="4277995"/>
          </a:xfrm>
          <a:prstGeom prst="rect">
            <a:avLst/>
          </a:prstGeom>
        </p:spPr>
      </p:pic>
      <p:pic>
        <p:nvPicPr>
          <p:cNvPr id="5" name="Picture 4"/>
          <p:cNvPicPr/>
          <p:nvPr/>
        </p:nvPicPr>
        <p:blipFill>
          <a:blip r:embed="rId4"/>
          <a:stretch>
            <a:fillRect/>
          </a:stretch>
        </p:blipFill>
        <p:spPr>
          <a:xfrm>
            <a:off x="894080" y="822960"/>
            <a:ext cx="9631680" cy="5872480"/>
          </a:xfrm>
          <a:prstGeom prst="rect">
            <a:avLst/>
          </a:prstGeom>
        </p:spPr>
      </p:pic>
      <p:pic>
        <p:nvPicPr>
          <p:cNvPr id="7" name="Picture 6" descr="Graphical user interface, table&#10;&#10;Description automatically generated"/>
          <p:cNvPicPr/>
          <p:nvPr/>
        </p:nvPicPr>
        <p:blipFill>
          <a:blip r:embed="rId5"/>
          <a:stretch>
            <a:fillRect/>
          </a:stretch>
        </p:blipFill>
        <p:spPr>
          <a:xfrm>
            <a:off x="894080" y="822959"/>
            <a:ext cx="9631680" cy="5872481"/>
          </a:xfrm>
          <a:prstGeom prst="rect">
            <a:avLst/>
          </a:prstGeom>
        </p:spPr>
      </p:pic>
    </p:spTree>
    <p:extLst>
      <p:ext uri="{BB962C8B-B14F-4D97-AF65-F5344CB8AC3E}">
        <p14:creationId xmlns:p14="http://schemas.microsoft.com/office/powerpoint/2010/main" val="2664638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058CB-5471-4AB4-5018-D70C8EC08FC8}"/>
              </a:ext>
            </a:extLst>
          </p:cNvPr>
          <p:cNvSpPr>
            <a:spLocks noGrp="1"/>
          </p:cNvSpPr>
          <p:nvPr>
            <p:ph idx="1"/>
          </p:nvPr>
        </p:nvSpPr>
        <p:spPr>
          <a:xfrm>
            <a:off x="605472" y="402219"/>
            <a:ext cx="8946541" cy="4195481"/>
          </a:xfrm>
        </p:spPr>
        <p:txBody>
          <a:bodyPr/>
          <a:lstStyle/>
          <a:p>
            <a:r>
              <a:rPr lang="en-US" dirty="0"/>
              <a:t>GIAO DIỆN QUẢN LÝ GIÁO VIÊN</a:t>
            </a:r>
          </a:p>
        </p:txBody>
      </p:sp>
      <p:pic>
        <p:nvPicPr>
          <p:cNvPr id="6" name="Picture 5"/>
          <p:cNvPicPr/>
          <p:nvPr/>
        </p:nvPicPr>
        <p:blipFill>
          <a:blip r:embed="rId2"/>
          <a:stretch>
            <a:fillRect/>
          </a:stretch>
        </p:blipFill>
        <p:spPr>
          <a:xfrm>
            <a:off x="894080" y="1853248"/>
            <a:ext cx="8126730" cy="4277995"/>
          </a:xfrm>
          <a:prstGeom prst="rect">
            <a:avLst/>
          </a:prstGeom>
        </p:spPr>
      </p:pic>
      <p:pic>
        <p:nvPicPr>
          <p:cNvPr id="8" name="Picture 7" descr="Text&#10;&#10;Description automatically generated"/>
          <p:cNvPicPr/>
          <p:nvPr/>
        </p:nvPicPr>
        <p:blipFill>
          <a:blip r:embed="rId3"/>
          <a:stretch>
            <a:fillRect/>
          </a:stretch>
        </p:blipFill>
        <p:spPr>
          <a:xfrm>
            <a:off x="894080" y="1853247"/>
            <a:ext cx="8126730" cy="4277995"/>
          </a:xfrm>
          <a:prstGeom prst="rect">
            <a:avLst/>
          </a:prstGeom>
        </p:spPr>
      </p:pic>
      <p:pic>
        <p:nvPicPr>
          <p:cNvPr id="5" name="Picture 4"/>
          <p:cNvPicPr/>
          <p:nvPr/>
        </p:nvPicPr>
        <p:blipFill>
          <a:blip r:embed="rId4"/>
          <a:stretch>
            <a:fillRect/>
          </a:stretch>
        </p:blipFill>
        <p:spPr>
          <a:xfrm>
            <a:off x="894080" y="822960"/>
            <a:ext cx="9631680" cy="5872480"/>
          </a:xfrm>
          <a:prstGeom prst="rect">
            <a:avLst/>
          </a:prstGeom>
        </p:spPr>
      </p:pic>
      <p:pic>
        <p:nvPicPr>
          <p:cNvPr id="7" name="Picture 6" descr="Graphical user interface, table&#10;&#10;Description automatically generated"/>
          <p:cNvPicPr/>
          <p:nvPr/>
        </p:nvPicPr>
        <p:blipFill>
          <a:blip r:embed="rId5"/>
          <a:stretch>
            <a:fillRect/>
          </a:stretch>
        </p:blipFill>
        <p:spPr>
          <a:xfrm>
            <a:off x="894080" y="822959"/>
            <a:ext cx="9631680" cy="5872481"/>
          </a:xfrm>
          <a:prstGeom prst="rect">
            <a:avLst/>
          </a:prstGeom>
        </p:spPr>
      </p:pic>
      <p:pic>
        <p:nvPicPr>
          <p:cNvPr id="9" name="Picture 8" descr="Table&#10;&#10;Description automatically generated"/>
          <p:cNvPicPr/>
          <p:nvPr/>
        </p:nvPicPr>
        <p:blipFill>
          <a:blip r:embed="rId6"/>
          <a:stretch>
            <a:fillRect/>
          </a:stretch>
        </p:blipFill>
        <p:spPr>
          <a:xfrm>
            <a:off x="894080" y="822958"/>
            <a:ext cx="9631680" cy="5872482"/>
          </a:xfrm>
          <a:prstGeom prst="rect">
            <a:avLst/>
          </a:prstGeom>
        </p:spPr>
      </p:pic>
    </p:spTree>
    <p:extLst>
      <p:ext uri="{BB962C8B-B14F-4D97-AF65-F5344CB8AC3E}">
        <p14:creationId xmlns:p14="http://schemas.microsoft.com/office/powerpoint/2010/main" val="1318127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058CB-5471-4AB4-5018-D70C8EC08FC8}"/>
              </a:ext>
            </a:extLst>
          </p:cNvPr>
          <p:cNvSpPr>
            <a:spLocks noGrp="1"/>
          </p:cNvSpPr>
          <p:nvPr>
            <p:ph idx="1"/>
          </p:nvPr>
        </p:nvSpPr>
        <p:spPr>
          <a:xfrm>
            <a:off x="605472" y="402219"/>
            <a:ext cx="8946541" cy="4195481"/>
          </a:xfrm>
        </p:spPr>
        <p:txBody>
          <a:bodyPr/>
          <a:lstStyle/>
          <a:p>
            <a:r>
              <a:rPr lang="en-US" dirty="0"/>
              <a:t>GIAO DIỆN ĐỀ THI</a:t>
            </a:r>
          </a:p>
        </p:txBody>
      </p:sp>
      <p:pic>
        <p:nvPicPr>
          <p:cNvPr id="6" name="Picture 5"/>
          <p:cNvPicPr/>
          <p:nvPr/>
        </p:nvPicPr>
        <p:blipFill>
          <a:blip r:embed="rId2"/>
          <a:stretch>
            <a:fillRect/>
          </a:stretch>
        </p:blipFill>
        <p:spPr>
          <a:xfrm>
            <a:off x="894080" y="1853248"/>
            <a:ext cx="8126730" cy="4277995"/>
          </a:xfrm>
          <a:prstGeom prst="rect">
            <a:avLst/>
          </a:prstGeom>
        </p:spPr>
      </p:pic>
      <p:pic>
        <p:nvPicPr>
          <p:cNvPr id="8" name="Picture 7" descr="Text&#10;&#10;Description automatically generated"/>
          <p:cNvPicPr/>
          <p:nvPr/>
        </p:nvPicPr>
        <p:blipFill>
          <a:blip r:embed="rId3"/>
          <a:stretch>
            <a:fillRect/>
          </a:stretch>
        </p:blipFill>
        <p:spPr>
          <a:xfrm>
            <a:off x="894080" y="1853247"/>
            <a:ext cx="8126730" cy="4277995"/>
          </a:xfrm>
          <a:prstGeom prst="rect">
            <a:avLst/>
          </a:prstGeom>
        </p:spPr>
      </p:pic>
      <p:pic>
        <p:nvPicPr>
          <p:cNvPr id="10" name="Picture 9" descr="Graphical user interface&#10;&#10;Description automatically generated"/>
          <p:cNvPicPr/>
          <p:nvPr/>
        </p:nvPicPr>
        <p:blipFill>
          <a:blip r:embed="rId4"/>
          <a:stretch>
            <a:fillRect/>
          </a:stretch>
        </p:blipFill>
        <p:spPr>
          <a:xfrm>
            <a:off x="894080" y="1239520"/>
            <a:ext cx="8361680" cy="4891722"/>
          </a:xfrm>
          <a:prstGeom prst="rect">
            <a:avLst/>
          </a:prstGeom>
        </p:spPr>
      </p:pic>
    </p:spTree>
    <p:extLst>
      <p:ext uri="{BB962C8B-B14F-4D97-AF65-F5344CB8AC3E}">
        <p14:creationId xmlns:p14="http://schemas.microsoft.com/office/powerpoint/2010/main" val="305036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27BA-4C86-B868-E26F-69554E2FE7B9}"/>
              </a:ext>
            </a:extLst>
          </p:cNvPr>
          <p:cNvSpPr>
            <a:spLocks noGrp="1"/>
          </p:cNvSpPr>
          <p:nvPr>
            <p:ph type="title"/>
          </p:nvPr>
        </p:nvSpPr>
        <p:spPr>
          <a:xfrm>
            <a:off x="761128" y="1671411"/>
            <a:ext cx="4133089" cy="3117038"/>
          </a:xfrm>
        </p:spPr>
        <p:txBody>
          <a:bodyPr anchor="ctr">
            <a:normAutofit/>
          </a:bodyPr>
          <a:lstStyle/>
          <a:p>
            <a:r>
              <a:rPr lang="vi-VN" dirty="0"/>
              <a:t>Đặt vấn đề</a:t>
            </a:r>
            <a:endParaRPr lang="en-US" dirty="0"/>
          </a:p>
        </p:txBody>
      </p:sp>
      <p:sp>
        <p:nvSpPr>
          <p:cNvPr id="3" name="Content Placeholder 2">
            <a:extLst>
              <a:ext uri="{FF2B5EF4-FFF2-40B4-BE49-F238E27FC236}">
                <a16:creationId xmlns:a16="http://schemas.microsoft.com/office/drawing/2014/main" id="{C67B4CCD-E7CF-B693-D920-BFBE82F3344D}"/>
              </a:ext>
            </a:extLst>
          </p:cNvPr>
          <p:cNvSpPr>
            <a:spLocks noGrp="1"/>
          </p:cNvSpPr>
          <p:nvPr>
            <p:ph idx="1"/>
          </p:nvPr>
        </p:nvSpPr>
        <p:spPr>
          <a:xfrm>
            <a:off x="5172436" y="1013978"/>
            <a:ext cx="5156364" cy="4832498"/>
          </a:xfrm>
        </p:spPr>
        <p:txBody>
          <a:bodyPr anchor="ctr">
            <a:normAutofit/>
          </a:bodyPr>
          <a:lstStyle/>
          <a:p>
            <a:r>
              <a:rPr lang="vi-VN" sz="2100" dirty="0"/>
              <a:t>Giáo dục và đào tạo là cốt lõi, là thước đo cho sự phát triển của một quốc gia</a:t>
            </a:r>
          </a:p>
          <a:p>
            <a:r>
              <a:rPr lang="vi-VN" sz="2100" dirty="0"/>
              <a:t>Qua hàng ngàn năm phát triển dù cho các ngành nghề khác máy móc dần thay thế con người thì ngành giáo dục vẫn bắt buộc phải do con người đảm nhiệm, tuy nhiên cũng có một số công việc máy móc, tin học có thể hỗ trợ con người.</a:t>
            </a:r>
          </a:p>
          <a:p>
            <a:r>
              <a:rPr lang="vi-VN" sz="2100" dirty="0"/>
              <a:t>Trước kia việc quản lý giáo án, đề thi, tải liệu học tập là vấn đề vô cùng nan giải.</a:t>
            </a:r>
          </a:p>
          <a:p>
            <a:r>
              <a:rPr lang="vi-VN" sz="2100" dirty="0"/>
              <a:t>=&gt; Nhóm quyết định tạo ứng dụng quản lý tài liệu học tập, lưu trữ, tạo đề thi cho cán bộ giáo viên. </a:t>
            </a:r>
            <a:endParaRPr lang="en-US" sz="2100" dirty="0"/>
          </a:p>
          <a:p>
            <a:endParaRPr lang="en-US" sz="2100" dirty="0"/>
          </a:p>
        </p:txBody>
      </p:sp>
    </p:spTree>
    <p:extLst>
      <p:ext uri="{BB962C8B-B14F-4D97-AF65-F5344CB8AC3E}">
        <p14:creationId xmlns:p14="http://schemas.microsoft.com/office/powerpoint/2010/main" val="391193478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5AF5-28FD-1845-D889-EDFA9C79031D}"/>
              </a:ext>
            </a:extLst>
          </p:cNvPr>
          <p:cNvSpPr>
            <a:spLocks noGrp="1"/>
          </p:cNvSpPr>
          <p:nvPr>
            <p:ph type="title"/>
          </p:nvPr>
        </p:nvSpPr>
        <p:spPr/>
        <p:txBody>
          <a:bodyPr/>
          <a:lstStyle/>
          <a:p>
            <a:r>
              <a:rPr lang="en-US" dirty="0"/>
              <a:t>D</a:t>
            </a:r>
            <a:r>
              <a:rPr lang="vi-VN" dirty="0"/>
              <a:t> – </a:t>
            </a:r>
            <a:r>
              <a:rPr lang="en-US" dirty="0"/>
              <a:t>KIỂM THỬ</a:t>
            </a:r>
          </a:p>
        </p:txBody>
      </p:sp>
      <p:sp>
        <p:nvSpPr>
          <p:cNvPr id="4" name="TextBox 3"/>
          <p:cNvSpPr txBox="1"/>
          <p:nvPr/>
        </p:nvSpPr>
        <p:spPr>
          <a:xfrm>
            <a:off x="731520" y="1270000"/>
            <a:ext cx="4185920" cy="430887"/>
          </a:xfrm>
          <a:prstGeom prst="rect">
            <a:avLst/>
          </a:prstGeom>
          <a:noFill/>
        </p:spPr>
        <p:txBody>
          <a:bodyPr wrap="square" rtlCol="0">
            <a:spAutoFit/>
          </a:bodyPr>
          <a:lstStyle/>
          <a:p>
            <a:r>
              <a:rPr lang="en-US" sz="2200" b="1" dirty="0"/>
              <a:t>DANH SÁCH KIỂM THỬ</a:t>
            </a:r>
          </a:p>
        </p:txBody>
      </p:sp>
      <p:graphicFrame>
        <p:nvGraphicFramePr>
          <p:cNvPr id="5" name="Table 4"/>
          <p:cNvGraphicFramePr>
            <a:graphicFrameLocks noGrp="1"/>
          </p:cNvGraphicFramePr>
          <p:nvPr>
            <p:extLst>
              <p:ext uri="{D42A27DB-BD31-4B8C-83A1-F6EECF244321}">
                <p14:modId xmlns:p14="http://schemas.microsoft.com/office/powerpoint/2010/main" val="2675834557"/>
              </p:ext>
            </p:extLst>
          </p:nvPr>
        </p:nvGraphicFramePr>
        <p:xfrm>
          <a:off x="985520" y="1700885"/>
          <a:ext cx="8605521" cy="4630177"/>
        </p:xfrm>
        <a:graphic>
          <a:graphicData uri="http://schemas.openxmlformats.org/drawingml/2006/table">
            <a:tbl>
              <a:tblPr firstRow="1" bandRow="1">
                <a:tableStyleId>{5C22544A-7EE6-4342-B048-85BDC9FD1C3A}</a:tableStyleId>
              </a:tblPr>
              <a:tblGrid>
                <a:gridCol w="2868507">
                  <a:extLst>
                    <a:ext uri="{9D8B030D-6E8A-4147-A177-3AD203B41FA5}">
                      <a16:colId xmlns:a16="http://schemas.microsoft.com/office/drawing/2014/main" val="2591586510"/>
                    </a:ext>
                  </a:extLst>
                </a:gridCol>
                <a:gridCol w="2868507">
                  <a:extLst>
                    <a:ext uri="{9D8B030D-6E8A-4147-A177-3AD203B41FA5}">
                      <a16:colId xmlns:a16="http://schemas.microsoft.com/office/drawing/2014/main" val="1852951626"/>
                    </a:ext>
                  </a:extLst>
                </a:gridCol>
                <a:gridCol w="2868507">
                  <a:extLst>
                    <a:ext uri="{9D8B030D-6E8A-4147-A177-3AD203B41FA5}">
                      <a16:colId xmlns:a16="http://schemas.microsoft.com/office/drawing/2014/main" val="3622758607"/>
                    </a:ext>
                  </a:extLst>
                </a:gridCol>
              </a:tblGrid>
              <a:tr h="362708">
                <a:tc>
                  <a:txBody>
                    <a:bodyPr/>
                    <a:lstStyle/>
                    <a:p>
                      <a:pPr marL="0" marR="0" algn="ctr">
                        <a:lnSpc>
                          <a:spcPct val="150000"/>
                        </a:lnSpc>
                        <a:spcBef>
                          <a:spcPts val="0"/>
                        </a:spcBef>
                        <a:spcAft>
                          <a:spcPts val="0"/>
                        </a:spcAft>
                        <a:tabLst>
                          <a:tab pos="1651000" algn="r"/>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TEST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YÊU CẦU</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tabLst>
                          <a:tab pos="1651000" algn="r"/>
                        </a:tabLs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ĐÁNH GIÁ</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7727411"/>
                  </a:ext>
                </a:extLst>
              </a:tr>
              <a:tr h="362708">
                <a:tc>
                  <a:txBody>
                    <a:bodyPr/>
                    <a:lstStyle/>
                    <a:p>
                      <a:pPr marL="0" marR="0" indent="125095" algn="ctr">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Đăng ký tài khoản</a:t>
                      </a:r>
                    </a:p>
                  </a:txBody>
                  <a:tcPr marL="68580" marR="68580" marT="0" marB="0" anchor="ctr"/>
                </a:tc>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Đạt</a:t>
                      </a:r>
                    </a:p>
                  </a:txBody>
                  <a:tcPr marL="68580" marR="68580" marT="0" marB="0" anchor="ctr"/>
                </a:tc>
                <a:extLst>
                  <a:ext uri="{0D108BD9-81ED-4DB2-BD59-A6C34878D82A}">
                    <a16:rowId xmlns:a16="http://schemas.microsoft.com/office/drawing/2014/main" val="223725515"/>
                  </a:ext>
                </a:extLst>
              </a:tr>
              <a:tr h="626043">
                <a:tc>
                  <a:txBody>
                    <a:bodyPr/>
                    <a:lstStyle/>
                    <a:p>
                      <a:pPr marL="0" marR="0" indent="125095"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tc>
                <a:tc>
                  <a:txBody>
                    <a:bodyPr/>
                    <a:lstStyle/>
                    <a:p>
                      <a:pPr marL="0" marR="0">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báo</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Đạt</a:t>
                      </a:r>
                    </a:p>
                  </a:txBody>
                  <a:tcPr marL="68580" marR="68580" marT="0" marB="0" anchor="ctr"/>
                </a:tc>
                <a:extLst>
                  <a:ext uri="{0D108BD9-81ED-4DB2-BD59-A6C34878D82A}">
                    <a16:rowId xmlns:a16="http://schemas.microsoft.com/office/drawing/2014/main" val="333969229"/>
                  </a:ext>
                </a:extLst>
              </a:tr>
              <a:tr h="939065">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tc>
                <a:tc>
                  <a:txBody>
                    <a:bodyPr/>
                    <a:lstStyle/>
                    <a:p>
                      <a:pPr marL="0" marR="0">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đúng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khoản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tồn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6211366"/>
                  </a:ext>
                </a:extLst>
              </a:tr>
              <a:tr h="362708">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Đăng nhập</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Truy cập vào đăng nhập</a:t>
                      </a:r>
                    </a:p>
                  </a:txBody>
                  <a:tcPr marL="68580" marR="68580" marT="0" marB="0" anchor="ctr"/>
                </a:tc>
                <a:tc>
                  <a:txBody>
                    <a:bodyPr/>
                    <a:lstStyle/>
                    <a:p>
                      <a:pPr marL="0" marR="0" algn="ctr">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0171587"/>
                  </a:ext>
                </a:extLst>
              </a:tr>
              <a:tr h="626043">
                <a:tc>
                  <a:txBody>
                    <a:bodyPr/>
                    <a:lstStyle/>
                    <a:p>
                      <a:pPr marL="0" marR="0" algn="ctr">
                        <a:lnSpc>
                          <a:spcPct val="150000"/>
                        </a:lnSpc>
                        <a:spcBef>
                          <a:spcPts val="0"/>
                        </a:spcBef>
                        <a:spcAft>
                          <a:spcPts val="80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Nhập đúng tên tài khoản và mật khẩu thì truy cập vào trang chính</a:t>
                      </a:r>
                    </a:p>
                  </a:txBody>
                  <a:tcPr marL="68580" marR="68580" marT="0" marB="0" anchor="ctr"/>
                </a:tc>
                <a:tc>
                  <a:txBody>
                    <a:bodyPr/>
                    <a:lstStyle/>
                    <a:p>
                      <a:pPr marL="0" marR="0" algn="ctr">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6411557"/>
                  </a:ext>
                </a:extLst>
              </a:tr>
              <a:tr h="939065">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Nhập sai mật khẩu thông báo sai mật khẩu và yêu cầu nhập lại mật khẩu</a:t>
                      </a:r>
                    </a:p>
                  </a:txBody>
                  <a:tcPr marL="68580" marR="68580" marT="0" marB="0" anchor="ctr"/>
                </a:tc>
                <a:tc>
                  <a:txBody>
                    <a:bodyPr/>
                    <a:lstStyle/>
                    <a:p>
                      <a:pPr marL="0" marR="0" algn="ctr">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3330915"/>
                  </a:ext>
                </a:extLst>
              </a:tr>
              <a:tr h="362708">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Đăng xuất</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Truy cập vào đăng xuất</a:t>
                      </a:r>
                    </a:p>
                  </a:txBody>
                  <a:tcPr marL="68580" marR="68580" marT="0" marB="0" anchor="ctr"/>
                </a:tc>
                <a:tc>
                  <a:txBody>
                    <a:bodyPr/>
                    <a:lstStyle/>
                    <a:p>
                      <a:pPr marL="0" marR="0" algn="ctr">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1520195"/>
                  </a:ext>
                </a:extLst>
              </a:tr>
            </a:tbl>
          </a:graphicData>
        </a:graphic>
      </p:graphicFrame>
    </p:spTree>
    <p:extLst>
      <p:ext uri="{BB962C8B-B14F-4D97-AF65-F5344CB8AC3E}">
        <p14:creationId xmlns:p14="http://schemas.microsoft.com/office/powerpoint/2010/main" val="2260741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200" y="619760"/>
            <a:ext cx="4185920" cy="430887"/>
          </a:xfrm>
          <a:prstGeom prst="rect">
            <a:avLst/>
          </a:prstGeom>
          <a:noFill/>
        </p:spPr>
        <p:txBody>
          <a:bodyPr wrap="square" rtlCol="0">
            <a:spAutoFit/>
          </a:bodyPr>
          <a:lstStyle/>
          <a:p>
            <a:r>
              <a:rPr lang="en-US" sz="2200" b="1" dirty="0"/>
              <a:t>DANH SÁCH KIỂM THỬ</a:t>
            </a:r>
          </a:p>
        </p:txBody>
      </p:sp>
      <p:graphicFrame>
        <p:nvGraphicFramePr>
          <p:cNvPr id="5" name="Table 4"/>
          <p:cNvGraphicFramePr>
            <a:graphicFrameLocks noGrp="1"/>
          </p:cNvGraphicFramePr>
          <p:nvPr>
            <p:extLst>
              <p:ext uri="{D42A27DB-BD31-4B8C-83A1-F6EECF244321}">
                <p14:modId xmlns:p14="http://schemas.microsoft.com/office/powerpoint/2010/main" val="529589854"/>
              </p:ext>
            </p:extLst>
          </p:nvPr>
        </p:nvGraphicFramePr>
        <p:xfrm>
          <a:off x="924560" y="1142085"/>
          <a:ext cx="8605521" cy="4759178"/>
        </p:xfrm>
        <a:graphic>
          <a:graphicData uri="http://schemas.openxmlformats.org/drawingml/2006/table">
            <a:tbl>
              <a:tblPr firstRow="1" bandRow="1">
                <a:tableStyleId>{5C22544A-7EE6-4342-B048-85BDC9FD1C3A}</a:tableStyleId>
              </a:tblPr>
              <a:tblGrid>
                <a:gridCol w="2868507">
                  <a:extLst>
                    <a:ext uri="{9D8B030D-6E8A-4147-A177-3AD203B41FA5}">
                      <a16:colId xmlns:a16="http://schemas.microsoft.com/office/drawing/2014/main" val="2591586510"/>
                    </a:ext>
                  </a:extLst>
                </a:gridCol>
                <a:gridCol w="2868507">
                  <a:extLst>
                    <a:ext uri="{9D8B030D-6E8A-4147-A177-3AD203B41FA5}">
                      <a16:colId xmlns:a16="http://schemas.microsoft.com/office/drawing/2014/main" val="1852951626"/>
                    </a:ext>
                  </a:extLst>
                </a:gridCol>
                <a:gridCol w="2868507">
                  <a:extLst>
                    <a:ext uri="{9D8B030D-6E8A-4147-A177-3AD203B41FA5}">
                      <a16:colId xmlns:a16="http://schemas.microsoft.com/office/drawing/2014/main" val="3622758607"/>
                    </a:ext>
                  </a:extLst>
                </a:gridCol>
              </a:tblGrid>
              <a:tr h="331736">
                <a:tc>
                  <a:txBody>
                    <a:bodyPr/>
                    <a:lstStyle/>
                    <a:p>
                      <a:pPr marL="0" marR="0" algn="ctr">
                        <a:lnSpc>
                          <a:spcPct val="150000"/>
                        </a:lnSpc>
                        <a:spcBef>
                          <a:spcPts val="0"/>
                        </a:spcBef>
                        <a:spcAft>
                          <a:spcPts val="800"/>
                        </a:spcAft>
                      </a:pPr>
                      <a:r>
                        <a:rPr lang="en-US" sz="14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40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4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4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800"/>
                        </a:spcAft>
                      </a:pPr>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400" b="1"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4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Đạt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7727411"/>
                  </a:ext>
                </a:extLst>
              </a:tr>
              <a:tr h="331736">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Hiển thị thông báo mỗi khi In</a:t>
                      </a:r>
                    </a:p>
                  </a:txBody>
                  <a:tcPr marL="68580" marR="68580" marT="0" marB="0" anchor="ctr"/>
                </a:tc>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Chưa Đạt</a:t>
                      </a:r>
                    </a:p>
                  </a:txBody>
                  <a:tcPr marL="68580" marR="68580" marT="0" marB="0" anchor="ctr"/>
                </a:tc>
                <a:extLst>
                  <a:ext uri="{0D108BD9-81ED-4DB2-BD59-A6C34878D82A}">
                    <a16:rowId xmlns:a16="http://schemas.microsoft.com/office/drawing/2014/main" val="223725515"/>
                  </a:ext>
                </a:extLst>
              </a:tr>
              <a:tr h="572584">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Quản lý ngân</a:t>
                      </a:r>
                      <a:r>
                        <a:rPr lang="vi-VN" sz="1400">
                          <a:effectLst/>
                          <a:latin typeface="Times New Roman" panose="02020603050405020304" pitchFamily="18" charset="0"/>
                          <a:ea typeface="Times New Roman" panose="02020603050405020304" pitchFamily="18" charset="0"/>
                          <a:cs typeface="Times New Roman" panose="02020603050405020304" pitchFamily="18" charset="0"/>
                        </a:rPr>
                        <a:t> hàng câu hỏi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Thêm, xoá, chỉnh sửa câu hỏi</a:t>
                      </a:r>
                    </a:p>
                  </a:txBody>
                  <a:tcPr marL="68580" marR="68580" marT="0" marB="0" anchor="ctr"/>
                </a:tc>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Đạt</a:t>
                      </a:r>
                    </a:p>
                  </a:txBody>
                  <a:tcPr marL="68580" marR="68580" marT="0" marB="0" anchor="ctr"/>
                </a:tc>
                <a:extLst>
                  <a:ext uri="{0D108BD9-81ED-4DB2-BD59-A6C34878D82A}">
                    <a16:rowId xmlns:a16="http://schemas.microsoft.com/office/drawing/2014/main" val="333969229"/>
                  </a:ext>
                </a:extLst>
              </a:tr>
              <a:tr h="858876">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Tạo đề thi theo yêu cầu</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Click đặt hàng thông báo “Bạn đã tạo đề thành công” và lưu đề thi</a:t>
                      </a:r>
                    </a:p>
                  </a:txBody>
                  <a:tcPr marL="68580" marR="68580" marT="0" marB="0" anchor="ctr"/>
                </a:tc>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Đạt</a:t>
                      </a:r>
                    </a:p>
                  </a:txBody>
                  <a:tcPr marL="68580" marR="68580" marT="0" marB="0" anchor="ctr"/>
                </a:tc>
                <a:extLst>
                  <a:ext uri="{0D108BD9-81ED-4DB2-BD59-A6C34878D82A}">
                    <a16:rowId xmlns:a16="http://schemas.microsoft.com/office/drawing/2014/main" val="96211366"/>
                  </a:ext>
                </a:extLst>
              </a:tr>
              <a:tr h="585422">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Thông báo “không phản hồi” nếu đặt hàng thất bại</a:t>
                      </a:r>
                    </a:p>
                  </a:txBody>
                  <a:tcPr marL="68580" marR="68580" marT="0" marB="0" anchor="ctr"/>
                </a:tc>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Đạt</a:t>
                      </a:r>
                    </a:p>
                  </a:txBody>
                  <a:tcPr marL="68580" marR="68580" marT="0" marB="0" anchor="ctr"/>
                </a:tc>
                <a:extLst>
                  <a:ext uri="{0D108BD9-81ED-4DB2-BD59-A6C34878D82A}">
                    <a16:rowId xmlns:a16="http://schemas.microsoft.com/office/drawing/2014/main" val="3610171587"/>
                  </a:ext>
                </a:extLst>
              </a:tr>
              <a:tr h="585422">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Tự</a:t>
                      </a:r>
                      <a:r>
                        <a:rPr lang="vi-VN" sz="1400">
                          <a:effectLst/>
                          <a:latin typeface="Times New Roman" panose="02020603050405020304" pitchFamily="18" charset="0"/>
                          <a:ea typeface="Times New Roman" panose="02020603050405020304" pitchFamily="18" charset="0"/>
                          <a:cs typeface="Times New Roman" panose="02020603050405020304" pitchFamily="18" charset="0"/>
                        </a:rPr>
                        <a:t> động tạo đề thi dựa trên ngân hàng câu hỏi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Đạt</a:t>
                      </a:r>
                    </a:p>
                  </a:txBody>
                  <a:tcPr marL="68580" marR="68580" marT="0" marB="0" anchor="ctr"/>
                </a:tc>
                <a:extLst>
                  <a:ext uri="{0D108BD9-81ED-4DB2-BD59-A6C34878D82A}">
                    <a16:rowId xmlns:a16="http://schemas.microsoft.com/office/drawing/2014/main" val="1266411557"/>
                  </a:ext>
                </a:extLst>
              </a:tr>
              <a:tr h="858876">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Đảo thứ tự câu hỏi</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Đảo thứ tự câu hỏi trong đề và lưu đề thi mới</a:t>
                      </a:r>
                    </a:p>
                  </a:txBody>
                  <a:tcPr marL="68580" marR="68580" marT="0" marB="0" anchor="ctr"/>
                </a:tc>
                <a:tc>
                  <a:txBody>
                    <a:bodyPr/>
                    <a:lstStyle/>
                    <a:p>
                      <a:pPr marL="0" marR="0" algn="ctr">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Chưa</a:t>
                      </a:r>
                      <a:r>
                        <a:rPr lang="vi-VN" sz="1400">
                          <a:effectLst/>
                          <a:latin typeface="Times New Roman" panose="02020603050405020304" pitchFamily="18" charset="0"/>
                          <a:ea typeface="Times New Roman" panose="02020603050405020304" pitchFamily="18" charset="0"/>
                          <a:cs typeface="Times New Roman" panose="02020603050405020304" pitchFamily="18" charset="0"/>
                        </a:rPr>
                        <a:t> Đạt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3330915"/>
                  </a:ext>
                </a:extLst>
              </a:tr>
              <a:tr h="585422">
                <a:tc>
                  <a:txBody>
                    <a:bodyPr/>
                    <a:lstStyle/>
                    <a:p>
                      <a:pPr marL="0" marR="0" algn="ctr">
                        <a:lnSpc>
                          <a:spcPct val="150000"/>
                        </a:lnSpc>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tc>
                <a:tc>
                  <a:txBody>
                    <a:bodyPr/>
                    <a:lstStyle/>
                    <a:p>
                      <a:pPr marL="0" marR="0">
                        <a:lnSpc>
                          <a:spcPct val="150000"/>
                        </a:lnSpc>
                        <a:spcBef>
                          <a:spcPts val="0"/>
                        </a:spcBef>
                        <a:spcAft>
                          <a:spcPts val="8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Thông báo “không phản hồi” nếu thất bại</a:t>
                      </a:r>
                    </a:p>
                  </a:txBody>
                  <a:tcPr marL="68580" marR="68580" marT="0" marB="0" anchor="ctr"/>
                </a:tc>
                <a:tc>
                  <a:txBody>
                    <a:bodyPr/>
                    <a:lstStyle/>
                    <a:p>
                      <a:pPr marL="0" marR="0" algn="ctr">
                        <a:lnSpc>
                          <a:spcPct val="150000"/>
                        </a:lnSpc>
                        <a:spcBef>
                          <a:spcPts val="0"/>
                        </a:spcBef>
                        <a:spcAft>
                          <a:spcPts val="80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Chưa</a:t>
                      </a:r>
                      <a:r>
                        <a:rPr lang="vi-VN" sz="1400" dirty="0">
                          <a:effectLst/>
                          <a:latin typeface="Times New Roman" panose="02020603050405020304" pitchFamily="18" charset="0"/>
                          <a:ea typeface="Times New Roman" panose="02020603050405020304" pitchFamily="18" charset="0"/>
                          <a:cs typeface="Times New Roman" panose="02020603050405020304" pitchFamily="18" charset="0"/>
                        </a:rPr>
                        <a:t> Đạt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1520195"/>
                  </a:ext>
                </a:extLst>
              </a:tr>
            </a:tbl>
          </a:graphicData>
        </a:graphic>
      </p:graphicFrame>
    </p:spTree>
    <p:extLst>
      <p:ext uri="{BB962C8B-B14F-4D97-AF65-F5344CB8AC3E}">
        <p14:creationId xmlns:p14="http://schemas.microsoft.com/office/powerpoint/2010/main" val="2682920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5725-7311-C2BB-B237-C057A70CFF1E}"/>
              </a:ext>
            </a:extLst>
          </p:cNvPr>
          <p:cNvSpPr>
            <a:spLocks noGrp="1"/>
          </p:cNvSpPr>
          <p:nvPr>
            <p:ph type="title"/>
          </p:nvPr>
        </p:nvSpPr>
        <p:spPr/>
        <p:txBody>
          <a:bodyPr/>
          <a:lstStyle/>
          <a:p>
            <a:r>
              <a:rPr lang="en-US" dirty="0"/>
              <a:t>CHƯƠNG 4: TỔNG KẾT</a:t>
            </a:r>
          </a:p>
        </p:txBody>
      </p:sp>
      <p:sp>
        <p:nvSpPr>
          <p:cNvPr id="3" name="Content Placeholder 2">
            <a:extLst>
              <a:ext uri="{FF2B5EF4-FFF2-40B4-BE49-F238E27FC236}">
                <a16:creationId xmlns:a16="http://schemas.microsoft.com/office/drawing/2014/main" id="{70B7E77B-E321-6D62-ABA5-4BCC55DF2FF0}"/>
              </a:ext>
            </a:extLst>
          </p:cNvPr>
          <p:cNvSpPr>
            <a:spLocks noGrp="1"/>
          </p:cNvSpPr>
          <p:nvPr>
            <p:ph idx="1"/>
          </p:nvPr>
        </p:nvSpPr>
        <p:spPr>
          <a:xfrm>
            <a:off x="1022032" y="1321398"/>
            <a:ext cx="8946541" cy="4195481"/>
          </a:xfrm>
        </p:spPr>
        <p:txBody>
          <a:bodyPr>
            <a:normAutofit lnSpcReduction="10000"/>
          </a:bodyPr>
          <a:lstStyle/>
          <a:p>
            <a:r>
              <a:rPr lang="vi-VN" dirty="0"/>
              <a:t>Ưu:</a:t>
            </a:r>
            <a:endParaRPr lang="en-US" dirty="0"/>
          </a:p>
          <a:p>
            <a:pPr lvl="1"/>
            <a:r>
              <a:rPr lang="en-US" dirty="0"/>
              <a:t>App </a:t>
            </a:r>
            <a:r>
              <a:rPr lang="en-US" dirty="0" err="1"/>
              <a:t>được</a:t>
            </a:r>
            <a:r>
              <a:rPr lang="en-US" dirty="0"/>
              <a:t> </a:t>
            </a:r>
            <a:r>
              <a:rPr lang="en-US" dirty="0" err="1"/>
              <a:t>xây</a:t>
            </a:r>
            <a:r>
              <a:rPr lang="en-US" dirty="0"/>
              <a:t> </a:t>
            </a:r>
            <a:r>
              <a:rPr lang="en-US" dirty="0" err="1"/>
              <a:t>dựng</a:t>
            </a:r>
            <a:r>
              <a:rPr lang="en-US" dirty="0"/>
              <a:t> </a:t>
            </a:r>
            <a:r>
              <a:rPr lang="en-US" dirty="0" err="1"/>
              <a:t>đã</a:t>
            </a:r>
            <a:r>
              <a:rPr lang="en-US" dirty="0"/>
              <a:t> </a:t>
            </a:r>
            <a:r>
              <a:rPr lang="en-US" dirty="0" err="1"/>
              <a:t>cơ</a:t>
            </a:r>
            <a:r>
              <a:rPr lang="en-US" dirty="0"/>
              <a:t> </a:t>
            </a:r>
            <a:r>
              <a:rPr lang="en-US" dirty="0" err="1"/>
              <a:t>bản</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đề</a:t>
            </a:r>
            <a:r>
              <a:rPr lang="en-US" dirty="0"/>
              <a:t> </a:t>
            </a:r>
            <a:r>
              <a:rPr lang="en-US" dirty="0" err="1"/>
              <a:t>ra</a:t>
            </a:r>
            <a:endParaRPr lang="en-US" dirty="0"/>
          </a:p>
          <a:p>
            <a:pPr lvl="1"/>
            <a:r>
              <a:rPr lang="en-US" dirty="0" err="1"/>
              <a:t>Mã</a:t>
            </a:r>
            <a:r>
              <a:rPr lang="en-US" dirty="0"/>
              <a:t> </a:t>
            </a:r>
            <a:r>
              <a:rPr lang="en-US" dirty="0" err="1"/>
              <a:t>nguồn</a:t>
            </a:r>
            <a:r>
              <a:rPr lang="en-US" dirty="0"/>
              <a:t> </a:t>
            </a:r>
            <a:r>
              <a:rPr lang="en-US" dirty="0" err="1"/>
              <a:t>được</a:t>
            </a:r>
            <a:r>
              <a:rPr lang="en-US" dirty="0"/>
              <a:t> chia </a:t>
            </a:r>
            <a:r>
              <a:rPr lang="en-US" dirty="0" err="1"/>
              <a:t>thành</a:t>
            </a:r>
            <a:r>
              <a:rPr lang="en-US" dirty="0"/>
              <a:t> </a:t>
            </a:r>
            <a:r>
              <a:rPr lang="en-US" dirty="0" err="1"/>
              <a:t>các</a:t>
            </a:r>
            <a:r>
              <a:rPr lang="en-US" dirty="0"/>
              <a:t> file </a:t>
            </a:r>
            <a:r>
              <a:rPr lang="en-US" dirty="0" err="1"/>
              <a:t>một</a:t>
            </a:r>
            <a:r>
              <a:rPr lang="en-US" dirty="0"/>
              <a:t> </a:t>
            </a:r>
            <a:r>
              <a:rPr lang="en-US" dirty="0" err="1"/>
              <a:t>cách</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hiện</a:t>
            </a:r>
            <a:r>
              <a:rPr lang="en-US" dirty="0"/>
              <a:t> </a:t>
            </a:r>
            <a:r>
              <a:rPr lang="en-US" dirty="0" err="1"/>
              <a:t>chức</a:t>
            </a:r>
            <a:r>
              <a:rPr lang="en-US" dirty="0"/>
              <a:t> </a:t>
            </a:r>
            <a:r>
              <a:rPr lang="en-US" dirty="0" err="1"/>
              <a:t>năng</a:t>
            </a:r>
            <a:r>
              <a:rPr lang="en-US" dirty="0"/>
              <a:t> </a:t>
            </a:r>
            <a:r>
              <a:rPr lang="en-US" dirty="0" err="1"/>
              <a:t>riêng</a:t>
            </a:r>
            <a:r>
              <a:rPr lang="en-US" dirty="0"/>
              <a:t>, </a:t>
            </a:r>
            <a:r>
              <a:rPr lang="en-US" dirty="0" err="1"/>
              <a:t>tạo</a:t>
            </a:r>
            <a:r>
              <a:rPr lang="en-US" dirty="0"/>
              <a:t> </a:t>
            </a:r>
            <a:r>
              <a:rPr lang="en-US" dirty="0" err="1"/>
              <a:t>điều</a:t>
            </a:r>
            <a:r>
              <a:rPr lang="en-US" dirty="0"/>
              <a:t> </a:t>
            </a:r>
            <a:r>
              <a:rPr lang="en-US" dirty="0" err="1"/>
              <a:t>kiện</a:t>
            </a:r>
            <a:r>
              <a:rPr lang="en-US" dirty="0"/>
              <a:t> </a:t>
            </a:r>
            <a:r>
              <a:rPr lang="en-US" dirty="0" err="1"/>
              <a:t>cho</a:t>
            </a:r>
            <a:r>
              <a:rPr lang="en-US" dirty="0"/>
              <a:t> </a:t>
            </a:r>
            <a:r>
              <a:rPr lang="en-US" dirty="0" err="1"/>
              <a:t>việc</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dễ</a:t>
            </a:r>
            <a:r>
              <a:rPr lang="en-US" dirty="0"/>
              <a:t> </a:t>
            </a:r>
            <a:r>
              <a:rPr lang="en-US" dirty="0" err="1"/>
              <a:t>dàng</a:t>
            </a:r>
            <a:r>
              <a:rPr lang="en-US" dirty="0"/>
              <a:t> </a:t>
            </a:r>
            <a:r>
              <a:rPr lang="en-US" dirty="0" err="1"/>
              <a:t>hơn</a:t>
            </a:r>
            <a:endParaRPr lang="vi-VN" dirty="0"/>
          </a:p>
          <a:p>
            <a:r>
              <a:rPr lang="vi-VN" dirty="0"/>
              <a:t>Nhược:</a:t>
            </a:r>
            <a:endParaRPr lang="en-US" dirty="0"/>
          </a:p>
          <a:p>
            <a:pPr lvl="1"/>
            <a:r>
              <a:rPr lang="en-US" dirty="0" err="1"/>
              <a:t>Một</a:t>
            </a:r>
            <a:r>
              <a:rPr lang="en-US" dirty="0"/>
              <a:t> </a:t>
            </a:r>
            <a:r>
              <a:rPr lang="en-US" dirty="0" err="1"/>
              <a:t>số</a:t>
            </a:r>
            <a:r>
              <a:rPr lang="en-US" dirty="0"/>
              <a:t> </a:t>
            </a:r>
            <a:r>
              <a:rPr lang="en-US" dirty="0" err="1"/>
              <a:t>chức</a:t>
            </a:r>
            <a:r>
              <a:rPr lang="en-US" dirty="0"/>
              <a:t> </a:t>
            </a:r>
            <a:r>
              <a:rPr lang="en-US" dirty="0" err="1"/>
              <a:t>năng</a:t>
            </a:r>
            <a:r>
              <a:rPr lang="en-US" dirty="0"/>
              <a:t> </a:t>
            </a:r>
            <a:r>
              <a:rPr lang="en-US" dirty="0" err="1"/>
              <a:t>chưa</a:t>
            </a:r>
            <a:r>
              <a:rPr lang="en-US" dirty="0"/>
              <a:t> </a:t>
            </a:r>
            <a:r>
              <a:rPr lang="en-US" dirty="0" err="1"/>
              <a:t>hoàn</a:t>
            </a:r>
            <a:r>
              <a:rPr lang="en-US" dirty="0"/>
              <a:t> </a:t>
            </a:r>
            <a:r>
              <a:rPr lang="en-US" dirty="0" err="1"/>
              <a:t>thiện</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đề</a:t>
            </a:r>
            <a:r>
              <a:rPr lang="en-US" dirty="0"/>
              <a:t> </a:t>
            </a:r>
            <a:r>
              <a:rPr lang="en-US" dirty="0" err="1"/>
              <a:t>ra</a:t>
            </a:r>
            <a:endParaRPr lang="en-US" dirty="0"/>
          </a:p>
          <a:p>
            <a:pPr lvl="1"/>
            <a:r>
              <a:rPr lang="en-US" dirty="0" err="1"/>
              <a:t>Phần</a:t>
            </a:r>
            <a:r>
              <a:rPr lang="en-US" dirty="0"/>
              <a:t> </a:t>
            </a:r>
            <a:r>
              <a:rPr lang="en-US" dirty="0" err="1"/>
              <a:t>đăng</a:t>
            </a:r>
            <a:r>
              <a:rPr lang="en-US" dirty="0"/>
              <a:t> </a:t>
            </a:r>
            <a:r>
              <a:rPr lang="en-US" dirty="0" err="1"/>
              <a:t>nhập</a:t>
            </a:r>
            <a:r>
              <a:rPr lang="en-US" dirty="0"/>
              <a:t>, </a:t>
            </a:r>
            <a:r>
              <a:rPr lang="en-US" dirty="0" err="1"/>
              <a:t>đăng</a:t>
            </a:r>
            <a:r>
              <a:rPr lang="en-US" dirty="0"/>
              <a:t> </a:t>
            </a:r>
            <a:r>
              <a:rPr lang="en-US" dirty="0" err="1"/>
              <a:t>ký</a:t>
            </a:r>
            <a:r>
              <a:rPr lang="en-US" dirty="0"/>
              <a:t> </a:t>
            </a:r>
            <a:r>
              <a:rPr lang="en-US" dirty="0" err="1"/>
              <a:t>hệ</a:t>
            </a:r>
            <a:r>
              <a:rPr lang="en-US" dirty="0"/>
              <a:t> </a:t>
            </a:r>
            <a:r>
              <a:rPr lang="en-US" dirty="0" err="1"/>
              <a:t>thống</a:t>
            </a:r>
            <a:r>
              <a:rPr lang="en-US" dirty="0"/>
              <a:t> </a:t>
            </a:r>
            <a:r>
              <a:rPr lang="en-US" dirty="0" err="1"/>
              <a:t>còn</a:t>
            </a:r>
            <a:r>
              <a:rPr lang="en-US" dirty="0"/>
              <a:t> </a:t>
            </a:r>
            <a:r>
              <a:rPr lang="en-US" dirty="0" err="1"/>
              <a:t>đơn</a:t>
            </a:r>
            <a:r>
              <a:rPr lang="en-US" dirty="0"/>
              <a:t> </a:t>
            </a:r>
            <a:r>
              <a:rPr lang="en-US" dirty="0" err="1"/>
              <a:t>giản</a:t>
            </a:r>
            <a:r>
              <a:rPr lang="en-US" dirty="0"/>
              <a:t>, </a:t>
            </a:r>
            <a:r>
              <a:rPr lang="en-US" dirty="0" err="1"/>
              <a:t>chưa</a:t>
            </a:r>
            <a:r>
              <a:rPr lang="en-US" dirty="0"/>
              <a:t> </a:t>
            </a:r>
            <a:r>
              <a:rPr lang="en-US" dirty="0" err="1"/>
              <a:t>hoàn</a:t>
            </a:r>
            <a:r>
              <a:rPr lang="en-US" dirty="0"/>
              <a:t> </a:t>
            </a:r>
            <a:r>
              <a:rPr lang="en-US" dirty="0" err="1"/>
              <a:t>thiện</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khi</a:t>
            </a:r>
            <a:r>
              <a:rPr lang="en-US" dirty="0"/>
              <a:t> </a:t>
            </a:r>
            <a:r>
              <a:rPr lang="en-US" dirty="0" err="1"/>
              <a:t>nhập</a:t>
            </a:r>
            <a:r>
              <a:rPr lang="en-US" dirty="0"/>
              <a:t> </a:t>
            </a:r>
            <a:r>
              <a:rPr lang="en-US" dirty="0" err="1"/>
              <a:t>thông</a:t>
            </a:r>
            <a:r>
              <a:rPr lang="en-US" dirty="0"/>
              <a:t> tin</a:t>
            </a:r>
          </a:p>
          <a:p>
            <a:r>
              <a:rPr lang="vi-VN" dirty="0"/>
              <a:t>Hướng nâng cấp</a:t>
            </a:r>
            <a:r>
              <a:rPr lang="en-US" dirty="0"/>
              <a:t>:</a:t>
            </a:r>
          </a:p>
          <a:p>
            <a:pPr lvl="1"/>
            <a:r>
              <a:rPr lang="en-US" dirty="0" err="1"/>
              <a:t>Có</a:t>
            </a:r>
            <a:r>
              <a:rPr lang="vi-VN" dirty="0"/>
              <a:t> thể phát triển thành Phần mềm quản lý Học Sinh, Sinh viên, điểm số, tăng thêm các chức năng chấm bài tự động</a:t>
            </a:r>
            <a:endParaRPr lang="en-US" dirty="0"/>
          </a:p>
          <a:p>
            <a:endParaRPr lang="en-US" dirty="0"/>
          </a:p>
        </p:txBody>
      </p:sp>
    </p:spTree>
    <p:extLst>
      <p:ext uri="{BB962C8B-B14F-4D97-AF65-F5344CB8AC3E}">
        <p14:creationId xmlns:p14="http://schemas.microsoft.com/office/powerpoint/2010/main" val="282963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EFC7-6B33-4143-FDE2-81EAF5DF50C2}"/>
              </a:ext>
            </a:extLst>
          </p:cNvPr>
          <p:cNvSpPr>
            <a:spLocks noGrp="1"/>
          </p:cNvSpPr>
          <p:nvPr>
            <p:ph type="title"/>
          </p:nvPr>
        </p:nvSpPr>
        <p:spPr/>
        <p:txBody>
          <a:bodyPr/>
          <a:lstStyle/>
          <a:p>
            <a:r>
              <a:rPr lang="en-US" dirty="0" err="1"/>
              <a:t>Chương</a:t>
            </a:r>
            <a:r>
              <a:rPr lang="en-US" dirty="0"/>
              <a:t> 2: </a:t>
            </a:r>
            <a:r>
              <a:rPr lang="vi-VN" dirty="0"/>
              <a:t>Phân Tích </a:t>
            </a:r>
            <a:r>
              <a:rPr lang="en-US" dirty="0" err="1"/>
              <a:t>đặc</a:t>
            </a:r>
            <a:r>
              <a:rPr lang="en-US" dirty="0"/>
              <a:t> </a:t>
            </a:r>
            <a:r>
              <a:rPr lang="en-US" dirty="0" err="1"/>
              <a:t>tả</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190388C0-E1EE-2321-C93E-B7163BE0B080}"/>
              </a:ext>
            </a:extLst>
          </p:cNvPr>
          <p:cNvSpPr>
            <a:spLocks noGrp="1"/>
          </p:cNvSpPr>
          <p:nvPr>
            <p:ph idx="1"/>
          </p:nvPr>
        </p:nvSpPr>
        <p:spPr/>
        <p:txBody>
          <a:bodyPr>
            <a:normAutofit fontScale="92500" lnSpcReduction="20000"/>
          </a:bodyPr>
          <a:lstStyle/>
          <a:p>
            <a:r>
              <a:rPr lang="en-US" sz="2600" dirty="0" err="1">
                <a:latin typeface="Times New Roman" panose="02020603050405020304" pitchFamily="18" charset="0"/>
                <a:cs typeface="Times New Roman" panose="02020603050405020304" pitchFamily="18" charset="0"/>
              </a:rPr>
              <a:t>Khảo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cầu</a:t>
            </a:r>
            <a:r>
              <a:rPr lang="en-US" sz="2600" dirty="0">
                <a:latin typeface="Times New Roman" panose="02020603050405020304" pitchFamily="18" charset="0"/>
                <a:cs typeface="Times New Roman" panose="02020603050405020304" pitchFamily="18" charset="0"/>
              </a:rPr>
              <a:t>:</a:t>
            </a:r>
          </a:p>
          <a:p>
            <a:pPr lvl="1"/>
            <a:r>
              <a:rPr lang="en-US" sz="2600" dirty="0" err="1">
                <a:latin typeface="Times New Roman" panose="02020603050405020304" pitchFamily="18" charset="0"/>
                <a:cs typeface="Times New Roman" panose="02020603050405020304" pitchFamily="18" charset="0"/>
              </a:rPr>
              <a:t>Trước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thông</a:t>
            </a:r>
            <a:r>
              <a:rPr lang="en-US" sz="2600" dirty="0">
                <a:latin typeface="Times New Roman" panose="02020603050405020304" pitchFamily="18" charset="0"/>
                <a:cs typeface="Times New Roman" panose="02020603050405020304" pitchFamily="18" charset="0"/>
              </a:rPr>
              <a:t> tin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a:t>
            </a:r>
            <a:r>
              <a:rPr lang="en-US" sz="2600" dirty="0">
                <a:latin typeface="Times New Roman" panose="02020603050405020304" pitchFamily="18" charset="0"/>
                <a:cs typeface="Times New Roman" panose="02020603050405020304" pitchFamily="18" charset="0"/>
              </a:rPr>
              <a:t> nan </a:t>
            </a:r>
            <a:r>
              <a:rPr lang="en-US" sz="2600" dirty="0" err="1">
                <a:latin typeface="Times New Roman" panose="02020603050405020304" pitchFamily="18" charset="0"/>
                <a:cs typeface="Times New Roman" panose="02020603050405020304" pitchFamily="18" charset="0"/>
              </a:rPr>
              <a:t>giải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mọi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vì</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app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hỗ</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thiết</a:t>
            </a:r>
            <a:endParaRPr lang="en-US" sz="2600" dirty="0">
              <a:latin typeface="Times New Roman" panose="02020603050405020304" pitchFamily="18" charset="0"/>
              <a:cs typeface="Times New Roman" panose="02020603050405020304" pitchFamily="18" charset="0"/>
            </a:endParaRPr>
          </a:p>
          <a:p>
            <a:r>
              <a:rPr lang="en-US" sz="2600" dirty="0" err="1">
                <a:latin typeface="Times New Roman" panose="02020603050405020304" pitchFamily="18" charset="0"/>
                <a:cs typeface="Times New Roman" panose="02020603050405020304" pitchFamily="18" charset="0"/>
              </a:rPr>
              <a:t>Hoạt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T</a:t>
            </a:r>
            <a:r>
              <a:rPr lang="vi-VN" sz="2600" dirty="0">
                <a:latin typeface="Times New Roman" panose="02020603050405020304" pitchFamily="18" charset="0"/>
                <a:cs typeface="Times New Roman" panose="02020603050405020304" pitchFamily="18" charset="0"/>
              </a:rPr>
              <a:t>ạo ứng dụng quản lý tài liệu học tập, lưu trữ, tạo đề thi cho cán bộ giáo viên. </a:t>
            </a:r>
            <a:endParaRPr lang="en-US"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App</a:t>
            </a:r>
            <a:r>
              <a:rPr lang="vi-VN" sz="2600" dirty="0">
                <a:latin typeface="Times New Roman" panose="02020603050405020304" pitchFamily="18" charset="0"/>
                <a:cs typeface="Times New Roman" panose="02020603050405020304" pitchFamily="18" charset="0"/>
              </a:rPr>
              <a:t> có thể xem, tìm kiếm, </a:t>
            </a:r>
            <a:r>
              <a:rPr lang="en-US" sz="2600" dirty="0" err="1">
                <a:latin typeface="Times New Roman" panose="02020603050405020304" pitchFamily="18" charset="0"/>
                <a:cs typeface="Times New Roman" panose="02020603050405020304" pitchFamily="18" charset="0"/>
              </a:rPr>
              <a:t>thêm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bớt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câu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hỏi</a:t>
            </a:r>
            <a:r>
              <a:rPr lang="en-US" sz="2600" dirty="0">
                <a:latin typeface="Times New Roman" panose="02020603050405020304" pitchFamily="18" charset="0"/>
                <a:cs typeface="Times New Roman" panose="02020603050405020304" pitchFamily="18" charset="0"/>
              </a:rPr>
              <a:t>,</a:t>
            </a:r>
            <a:r>
              <a:rPr lang="vi-VN"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in </a:t>
            </a:r>
            <a:r>
              <a:rPr lang="en-US" sz="2600" dirty="0" err="1">
                <a:latin typeface="Times New Roman" panose="02020603050405020304" pitchFamily="18" charset="0"/>
                <a:cs typeface="Times New Roman" panose="02020603050405020304" pitchFamily="18" charset="0"/>
              </a:rPr>
              <a:t>mã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viên</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10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35726"/>
            <a:ext cx="8946541" cy="5612673"/>
          </a:xfrm>
        </p:spPr>
        <p:txBody>
          <a:bodyPr>
            <a:normAutofit/>
          </a:bodyPr>
          <a:lstStyle/>
          <a:p>
            <a:pPr lvl="0"/>
            <a:r>
              <a:rPr lang="en-US" dirty="0" err="1"/>
              <a:t>Phạm</a:t>
            </a:r>
            <a:r>
              <a:rPr lang="en-US" dirty="0"/>
              <a:t> vi </a:t>
            </a:r>
            <a:r>
              <a:rPr lang="en-US" dirty="0" err="1"/>
              <a:t>ứng</a:t>
            </a:r>
            <a:r>
              <a:rPr lang="en-US" dirty="0"/>
              <a:t> </a:t>
            </a:r>
            <a:r>
              <a:rPr lang="en-US" dirty="0" err="1"/>
              <a:t>dụng</a:t>
            </a:r>
            <a:r>
              <a:rPr lang="en-US" dirty="0"/>
              <a:t>: </a:t>
            </a:r>
          </a:p>
          <a:p>
            <a:pPr lvl="1"/>
            <a:r>
              <a:rPr lang="en-US" sz="2000" dirty="0" err="1"/>
              <a:t>Dành</a:t>
            </a:r>
            <a:r>
              <a:rPr lang="en-US" sz="2000" dirty="0"/>
              <a:t> </a:t>
            </a:r>
            <a:r>
              <a:rPr lang="en-US" sz="2000" dirty="0" err="1"/>
              <a:t>cho</a:t>
            </a:r>
            <a:r>
              <a:rPr lang="en-US" sz="2000" dirty="0"/>
              <a:t> </a:t>
            </a:r>
            <a:r>
              <a:rPr lang="en-US" sz="2000" dirty="0" err="1"/>
              <a:t>mọi</a:t>
            </a:r>
            <a:r>
              <a:rPr lang="en-US" sz="2000" dirty="0"/>
              <a:t> </a:t>
            </a:r>
            <a:r>
              <a:rPr lang="en-US" sz="2000" dirty="0" err="1"/>
              <a:t>đối</a:t>
            </a:r>
            <a:r>
              <a:rPr lang="en-US" sz="2000" dirty="0"/>
              <a:t> </a:t>
            </a:r>
            <a:r>
              <a:rPr lang="en-US" sz="2000" dirty="0" err="1"/>
              <a:t>tượng</a:t>
            </a:r>
            <a:r>
              <a:rPr lang="en-US" sz="2000" dirty="0"/>
              <a:t> </a:t>
            </a:r>
            <a:r>
              <a:rPr lang="en-US" sz="2000" dirty="0" err="1"/>
              <a:t>cán</a:t>
            </a:r>
            <a:r>
              <a:rPr lang="en-US" sz="2000" dirty="0"/>
              <a:t> </a:t>
            </a:r>
            <a:r>
              <a:rPr lang="en-US" sz="2000" dirty="0" err="1"/>
              <a:t>bộ</a:t>
            </a:r>
            <a:r>
              <a:rPr lang="en-US" sz="2000" dirty="0"/>
              <a:t> </a:t>
            </a:r>
            <a:r>
              <a:rPr lang="en-US" sz="2000" dirty="0" err="1"/>
              <a:t>giáo</a:t>
            </a:r>
            <a:r>
              <a:rPr lang="en-US" sz="2000" dirty="0"/>
              <a:t> </a:t>
            </a:r>
            <a:r>
              <a:rPr lang="en-US" sz="2000" dirty="0" err="1"/>
              <a:t>viên</a:t>
            </a:r>
            <a:r>
              <a:rPr lang="en-US" sz="2000" dirty="0"/>
              <a:t> </a:t>
            </a:r>
            <a:r>
              <a:rPr lang="en-US" sz="2000" dirty="0" err="1"/>
              <a:t>có</a:t>
            </a:r>
            <a:r>
              <a:rPr lang="en-US" sz="2000" dirty="0"/>
              <a:t> </a:t>
            </a:r>
            <a:r>
              <a:rPr lang="en-US" sz="2000" dirty="0" err="1"/>
              <a:t>nhu</a:t>
            </a:r>
            <a:r>
              <a:rPr lang="en-US" sz="2000" dirty="0"/>
              <a:t> </a:t>
            </a:r>
            <a:r>
              <a:rPr lang="en-US" sz="2000" dirty="0" err="1"/>
              <a:t>cầu</a:t>
            </a:r>
            <a:r>
              <a:rPr lang="en-US" sz="2000" dirty="0"/>
              <a:t> </a:t>
            </a:r>
            <a:r>
              <a:rPr lang="en-US" sz="2000" dirty="0" err="1"/>
              <a:t>sử</a:t>
            </a:r>
            <a:r>
              <a:rPr lang="en-US" sz="2000" dirty="0"/>
              <a:t> </a:t>
            </a:r>
            <a:r>
              <a:rPr lang="en-US" sz="2000" dirty="0" err="1"/>
              <a:t>dụng</a:t>
            </a:r>
            <a:r>
              <a:rPr lang="en-US" sz="2000" dirty="0"/>
              <a:t>.</a:t>
            </a:r>
          </a:p>
          <a:p>
            <a:r>
              <a:rPr lang="vi-VN" dirty="0"/>
              <a:t>Đối tượng sử dụng</a:t>
            </a:r>
            <a:r>
              <a:rPr lang="en-US" dirty="0"/>
              <a:t> : </a:t>
            </a:r>
          </a:p>
          <a:p>
            <a:pPr lvl="1"/>
            <a:r>
              <a:rPr lang="en-US" sz="2000" dirty="0" err="1"/>
              <a:t>Tất</a:t>
            </a:r>
            <a:r>
              <a:rPr lang="en-US" sz="2000" dirty="0"/>
              <a:t> </a:t>
            </a:r>
            <a:r>
              <a:rPr lang="en-US" sz="2000" dirty="0" err="1"/>
              <a:t>Cả</a:t>
            </a:r>
            <a:r>
              <a:rPr lang="en-US" sz="2000" dirty="0"/>
              <a:t> </a:t>
            </a:r>
            <a:r>
              <a:rPr lang="en-US" sz="2000" dirty="0" err="1"/>
              <a:t>cán</a:t>
            </a:r>
            <a:r>
              <a:rPr lang="en-US" sz="2000" dirty="0"/>
              <a:t> </a:t>
            </a:r>
            <a:r>
              <a:rPr lang="en-US" sz="2000" dirty="0" err="1"/>
              <a:t>bộ</a:t>
            </a:r>
            <a:r>
              <a:rPr lang="en-US" sz="2000" dirty="0"/>
              <a:t> </a:t>
            </a:r>
            <a:r>
              <a:rPr lang="en-US" sz="2000" dirty="0" err="1"/>
              <a:t>giáo</a:t>
            </a:r>
            <a:r>
              <a:rPr lang="en-US" sz="2000" dirty="0"/>
              <a:t> </a:t>
            </a:r>
            <a:r>
              <a:rPr lang="en-US" sz="2000" dirty="0" err="1"/>
              <a:t>viên</a:t>
            </a:r>
            <a:r>
              <a:rPr lang="en-US" sz="2000" dirty="0"/>
              <a:t>.</a:t>
            </a:r>
            <a:endParaRPr lang="vi-VN" sz="2000" dirty="0"/>
          </a:p>
          <a:p>
            <a:pPr lvl="0"/>
            <a:r>
              <a:rPr lang="vi-VN" dirty="0"/>
              <a:t>Mục đích</a:t>
            </a:r>
            <a:r>
              <a:rPr lang="en-US" dirty="0"/>
              <a:t>: </a:t>
            </a:r>
          </a:p>
          <a:p>
            <a:pPr lvl="1"/>
            <a:r>
              <a:rPr lang="vi-VN" sz="2000" dirty="0"/>
              <a:t>Đáp ứng được tiêu chuẩn của một </a:t>
            </a:r>
            <a:r>
              <a:rPr lang="en-US" sz="2000" dirty="0"/>
              <a:t>app</a:t>
            </a:r>
          </a:p>
          <a:p>
            <a:pPr lvl="1"/>
            <a:r>
              <a:rPr lang="vi-VN" sz="2000" dirty="0"/>
              <a:t>Cấu trúc khoa học chặt chẽ, rõ ràng, dễ dàng điều hướng, khai thác.</a:t>
            </a:r>
            <a:endParaRPr lang="en-US" sz="2000" dirty="0"/>
          </a:p>
          <a:p>
            <a:pPr lvl="1"/>
            <a:r>
              <a:rPr lang="en-US" sz="2000" dirty="0" err="1"/>
              <a:t>Thân</a:t>
            </a:r>
            <a:r>
              <a:rPr lang="en-US" sz="2000" dirty="0"/>
              <a:t> </a:t>
            </a:r>
            <a:r>
              <a:rPr lang="en-US" sz="2000" dirty="0" err="1"/>
              <a:t>thiện</a:t>
            </a:r>
            <a:r>
              <a:rPr lang="en-US" sz="2000" dirty="0"/>
              <a:t> </a:t>
            </a:r>
            <a:r>
              <a:rPr lang="en-US" sz="2000" dirty="0" err="1"/>
              <a:t>với</a:t>
            </a:r>
            <a:r>
              <a:rPr lang="en-US" sz="2000" dirty="0"/>
              <a:t> </a:t>
            </a:r>
            <a:r>
              <a:rPr lang="en-US" sz="2000" dirty="0" err="1"/>
              <a:t>người</a:t>
            </a:r>
            <a:r>
              <a:rPr lang="en-US" sz="2000" dirty="0"/>
              <a:t> </a:t>
            </a:r>
            <a:r>
              <a:rPr lang="en-US" sz="2000" dirty="0" err="1"/>
              <a:t>cán</a:t>
            </a:r>
            <a:r>
              <a:rPr lang="en-US" sz="2000" dirty="0"/>
              <a:t> </a:t>
            </a:r>
            <a:r>
              <a:rPr lang="en-US" sz="2000" dirty="0" err="1"/>
              <a:t>bộ</a:t>
            </a:r>
            <a:r>
              <a:rPr lang="en-US" sz="2000" dirty="0"/>
              <a:t> </a:t>
            </a:r>
            <a:r>
              <a:rPr lang="en-US" sz="2000" dirty="0" err="1"/>
              <a:t>giáo</a:t>
            </a:r>
            <a:r>
              <a:rPr lang="en-US" sz="2000" dirty="0"/>
              <a:t> </a:t>
            </a:r>
            <a:r>
              <a:rPr lang="en-US" sz="2000" dirty="0" err="1"/>
              <a:t>viên</a:t>
            </a:r>
            <a:r>
              <a:rPr lang="en-US" sz="2000" dirty="0"/>
              <a:t>. </a:t>
            </a:r>
            <a:r>
              <a:rPr lang="en-US" sz="2000" dirty="0" err="1"/>
              <a:t>Tương</a:t>
            </a:r>
            <a:r>
              <a:rPr lang="en-US" sz="2000" dirty="0"/>
              <a:t> </a:t>
            </a:r>
            <a:r>
              <a:rPr lang="en-US" sz="2000" dirty="0" err="1"/>
              <a:t>thích</a:t>
            </a:r>
            <a:r>
              <a:rPr lang="en-US" sz="2000" dirty="0"/>
              <a:t> </a:t>
            </a:r>
            <a:r>
              <a:rPr lang="en-US" sz="2000" dirty="0" err="1"/>
              <a:t>với</a:t>
            </a:r>
            <a:r>
              <a:rPr lang="en-US" sz="2000" dirty="0"/>
              <a:t> </a:t>
            </a:r>
            <a:r>
              <a:rPr lang="en-US" sz="2000" dirty="0" err="1"/>
              <a:t>các</a:t>
            </a:r>
            <a:r>
              <a:rPr lang="en-US" sz="2000" dirty="0"/>
              <a:t> </a:t>
            </a:r>
            <a:r>
              <a:rPr lang="en-US" sz="2000" dirty="0" err="1"/>
              <a:t>trình</a:t>
            </a:r>
            <a:r>
              <a:rPr lang="en-US" sz="2000" dirty="0"/>
              <a:t> </a:t>
            </a:r>
            <a:r>
              <a:rPr lang="en-US" sz="2000" dirty="0" err="1"/>
              <a:t>duyệt</a:t>
            </a:r>
            <a:r>
              <a:rPr lang="en-US" sz="2000" dirty="0"/>
              <a:t> </a:t>
            </a:r>
            <a:r>
              <a:rPr lang="en-US" sz="2000" dirty="0" err="1"/>
              <a:t>khác</a:t>
            </a:r>
            <a:r>
              <a:rPr lang="en-US" sz="2000" dirty="0"/>
              <a:t> </a:t>
            </a:r>
            <a:r>
              <a:rPr lang="en-US" sz="2000" dirty="0" err="1"/>
              <a:t>nhau</a:t>
            </a:r>
            <a:r>
              <a:rPr lang="vi-VN" sz="2000" dirty="0"/>
              <a:t>.</a:t>
            </a:r>
            <a:endParaRPr lang="en-US" sz="2000" dirty="0"/>
          </a:p>
          <a:p>
            <a:pPr lvl="1"/>
            <a:r>
              <a:rPr lang="en-US" sz="2000" dirty="0" err="1"/>
              <a:t>Thúc</a:t>
            </a:r>
            <a:r>
              <a:rPr lang="en-US" sz="2000" dirty="0"/>
              <a:t> </a:t>
            </a:r>
            <a:r>
              <a:rPr lang="en-US" sz="2000" dirty="0" err="1"/>
              <a:t>đẩy</a:t>
            </a:r>
            <a:r>
              <a:rPr lang="en-US" sz="2000" dirty="0"/>
              <a:t> </a:t>
            </a:r>
            <a:r>
              <a:rPr lang="en-US" sz="2000" dirty="0" err="1"/>
              <a:t>hiệu</a:t>
            </a:r>
            <a:r>
              <a:rPr lang="en-US" sz="2000" dirty="0"/>
              <a:t> </a:t>
            </a:r>
            <a:r>
              <a:rPr lang="en-US" sz="2000" dirty="0" err="1"/>
              <a:t>quả</a:t>
            </a:r>
            <a:r>
              <a:rPr lang="en-US" sz="2000" dirty="0"/>
              <a:t> </a:t>
            </a:r>
            <a:r>
              <a:rPr lang="en-US" sz="2000" dirty="0" err="1"/>
              <a:t>cho</a:t>
            </a:r>
            <a:r>
              <a:rPr lang="en-US" sz="2000" dirty="0"/>
              <a:t> </a:t>
            </a:r>
            <a:r>
              <a:rPr lang="en-US" sz="2000" dirty="0" err="1"/>
              <a:t>quá</a:t>
            </a:r>
            <a:r>
              <a:rPr lang="en-US" sz="2000" dirty="0"/>
              <a:t> </a:t>
            </a:r>
            <a:r>
              <a:rPr lang="en-US" sz="2000" dirty="0" err="1"/>
              <a:t>trình</a:t>
            </a:r>
            <a:r>
              <a:rPr lang="en-US" sz="2000" dirty="0"/>
              <a:t> </a:t>
            </a:r>
            <a:r>
              <a:rPr lang="en-US" sz="2000" dirty="0" err="1"/>
              <a:t>giảng</a:t>
            </a:r>
            <a:r>
              <a:rPr lang="en-US" sz="2000" dirty="0"/>
              <a:t> </a:t>
            </a:r>
            <a:r>
              <a:rPr lang="en-US" sz="2000" dirty="0" err="1"/>
              <a:t>dạy</a:t>
            </a:r>
            <a:r>
              <a:rPr lang="en-US" sz="2000" dirty="0"/>
              <a:t>.</a:t>
            </a:r>
          </a:p>
          <a:p>
            <a:pPr lvl="1"/>
            <a:r>
              <a:rPr lang="vi-VN" sz="2000" dirty="0"/>
              <a:t>Hoạt động ổn định và bảo mật.</a:t>
            </a:r>
            <a:endParaRPr lang="en-US" sz="2000" dirty="0"/>
          </a:p>
          <a:p>
            <a:endParaRPr lang="vi-VN" dirty="0"/>
          </a:p>
          <a:p>
            <a:endParaRPr lang="en-US" dirty="0"/>
          </a:p>
        </p:txBody>
      </p:sp>
    </p:spTree>
    <p:extLst>
      <p:ext uri="{BB962C8B-B14F-4D97-AF65-F5344CB8AC3E}">
        <p14:creationId xmlns:p14="http://schemas.microsoft.com/office/powerpoint/2010/main" val="16452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43E1-5388-6D02-6FEC-419528B9D094}"/>
              </a:ext>
            </a:extLst>
          </p:cNvPr>
          <p:cNvSpPr>
            <a:spLocks noGrp="1"/>
          </p:cNvSpPr>
          <p:nvPr>
            <p:ph type="title"/>
          </p:nvPr>
        </p:nvSpPr>
        <p:spPr/>
        <p:txBody>
          <a:bodyPr/>
          <a:lstStyle/>
          <a:p>
            <a:r>
              <a:rPr lang="vi-VN" dirty="0"/>
              <a:t>Yêu Cầu chức năng</a:t>
            </a:r>
            <a:endParaRPr lang="en-US" dirty="0"/>
          </a:p>
        </p:txBody>
      </p:sp>
      <p:sp>
        <p:nvSpPr>
          <p:cNvPr id="3" name="Content Placeholder 2">
            <a:extLst>
              <a:ext uri="{FF2B5EF4-FFF2-40B4-BE49-F238E27FC236}">
                <a16:creationId xmlns:a16="http://schemas.microsoft.com/office/drawing/2014/main" id="{01F99766-2623-287A-8B32-56B854AD17C3}"/>
              </a:ext>
            </a:extLst>
          </p:cNvPr>
          <p:cNvSpPr>
            <a:spLocks noGrp="1"/>
          </p:cNvSpPr>
          <p:nvPr>
            <p:ph idx="1"/>
          </p:nvPr>
        </p:nvSpPr>
        <p:spPr/>
        <p:txBody>
          <a:bodyPr/>
          <a:lstStyle/>
          <a:p>
            <a:r>
              <a:rPr lang="vi-VN" dirty="0"/>
              <a:t>Đăng ký, Đăng nhập</a:t>
            </a:r>
          </a:p>
          <a:p>
            <a:r>
              <a:rPr lang="vi-VN" dirty="0"/>
              <a:t>In, xuất đề thi</a:t>
            </a:r>
          </a:p>
          <a:p>
            <a:r>
              <a:rPr lang="vi-VN" dirty="0"/>
              <a:t>Quản lý ngân hàng câu hỏi</a:t>
            </a:r>
          </a:p>
          <a:p>
            <a:r>
              <a:rPr lang="vi-VN" dirty="0"/>
              <a:t>Tạo đề thi theo cấu trúc</a:t>
            </a:r>
          </a:p>
          <a:p>
            <a:r>
              <a:rPr lang="vi-VN" dirty="0"/>
              <a:t>Thêm xóa giáo viên/Học sinh</a:t>
            </a:r>
          </a:p>
        </p:txBody>
      </p:sp>
    </p:spTree>
    <p:extLst>
      <p:ext uri="{BB962C8B-B14F-4D97-AF65-F5344CB8AC3E}">
        <p14:creationId xmlns:p14="http://schemas.microsoft.com/office/powerpoint/2010/main" val="1073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258F-BBA5-8EDD-EB7F-C89317A7502C}"/>
              </a:ext>
            </a:extLst>
          </p:cNvPr>
          <p:cNvSpPr>
            <a:spLocks noGrp="1"/>
          </p:cNvSpPr>
          <p:nvPr>
            <p:ph type="title"/>
          </p:nvPr>
        </p:nvSpPr>
        <p:spPr/>
        <p:txBody>
          <a:bodyPr/>
          <a:lstStyle/>
          <a:p>
            <a:r>
              <a:rPr lang="vi-VN" dirty="0"/>
              <a:t>Yêu cầu phi chức năng</a:t>
            </a:r>
            <a:endParaRPr lang="en-US" dirty="0"/>
          </a:p>
        </p:txBody>
      </p:sp>
      <p:sp>
        <p:nvSpPr>
          <p:cNvPr id="3" name="Content Placeholder 2">
            <a:extLst>
              <a:ext uri="{FF2B5EF4-FFF2-40B4-BE49-F238E27FC236}">
                <a16:creationId xmlns:a16="http://schemas.microsoft.com/office/drawing/2014/main" id="{B061C60C-A663-657F-D47F-6B8B0B89F6F8}"/>
              </a:ext>
            </a:extLst>
          </p:cNvPr>
          <p:cNvSpPr>
            <a:spLocks noGrp="1"/>
          </p:cNvSpPr>
          <p:nvPr>
            <p:ph idx="1"/>
          </p:nvPr>
        </p:nvSpPr>
        <p:spPr/>
        <p:txBody>
          <a:bodyPr/>
          <a:lstStyle/>
          <a:p>
            <a:r>
              <a:rPr lang="vi-VN" dirty="0"/>
              <a:t>Nội dung đồng nhất, liên kết xuyên suốt toàn bộ app, dữ liệu chuẩn, chính xác</a:t>
            </a:r>
          </a:p>
          <a:p>
            <a:r>
              <a:rPr lang="vi-VN" dirty="0"/>
              <a:t>Giao diện thân thiện người dùng</a:t>
            </a:r>
          </a:p>
          <a:p>
            <a:r>
              <a:rPr lang="vi-VN" dirty="0"/>
              <a:t>Quản trị đơn giản, dễ dàng</a:t>
            </a:r>
          </a:p>
          <a:p>
            <a:r>
              <a:rPr lang="vi-VN" dirty="0"/>
              <a:t>Hiệu năng cao, cần ít thời gian xử lý, chuyển giao diện mượt mà</a:t>
            </a:r>
          </a:p>
          <a:p>
            <a:endParaRPr lang="en-US" dirty="0"/>
          </a:p>
        </p:txBody>
      </p:sp>
    </p:spTree>
    <p:extLst>
      <p:ext uri="{BB962C8B-B14F-4D97-AF65-F5344CB8AC3E}">
        <p14:creationId xmlns:p14="http://schemas.microsoft.com/office/powerpoint/2010/main" val="292364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14B9-1B87-EB39-EBA8-83BB3BF052C8}"/>
              </a:ext>
            </a:extLst>
          </p:cNvPr>
          <p:cNvSpPr>
            <a:spLocks noGrp="1"/>
          </p:cNvSpPr>
          <p:nvPr>
            <p:ph type="title"/>
          </p:nvPr>
        </p:nvSpPr>
        <p:spPr>
          <a:xfrm>
            <a:off x="0" y="-5496"/>
            <a:ext cx="10515600" cy="1325563"/>
          </a:xfrm>
        </p:spPr>
        <p:txBody>
          <a:bodyPr/>
          <a:lstStyle/>
          <a:p>
            <a:r>
              <a:rPr lang="vi-VN" dirty="0"/>
              <a:t>Đặc tả useCase</a:t>
            </a:r>
            <a:endParaRPr lang="en-US" dirty="0"/>
          </a:p>
        </p:txBody>
      </p:sp>
      <p:sp>
        <p:nvSpPr>
          <p:cNvPr id="5" name="Oval 4">
            <a:extLst>
              <a:ext uri="{FF2B5EF4-FFF2-40B4-BE49-F238E27FC236}">
                <a16:creationId xmlns:a16="http://schemas.microsoft.com/office/drawing/2014/main" id="{D66C7942-30D1-0C1F-B276-C8917C5E41F7}"/>
              </a:ext>
            </a:extLst>
          </p:cNvPr>
          <p:cNvSpPr/>
          <p:nvPr/>
        </p:nvSpPr>
        <p:spPr>
          <a:xfrm>
            <a:off x="6805128" y="4684593"/>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Quản lý câu hỏi</a:t>
            </a:r>
            <a:endParaRPr lang="en-US" dirty="0"/>
          </a:p>
        </p:txBody>
      </p:sp>
      <p:sp>
        <p:nvSpPr>
          <p:cNvPr id="6" name="Oval 5">
            <a:extLst>
              <a:ext uri="{FF2B5EF4-FFF2-40B4-BE49-F238E27FC236}">
                <a16:creationId xmlns:a16="http://schemas.microsoft.com/office/drawing/2014/main" id="{F35490A3-C1D6-7763-4FDC-8364091C0A08}"/>
              </a:ext>
            </a:extLst>
          </p:cNvPr>
          <p:cNvSpPr/>
          <p:nvPr/>
        </p:nvSpPr>
        <p:spPr>
          <a:xfrm>
            <a:off x="10002416" y="3518269"/>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Thêm</a:t>
            </a:r>
            <a:endParaRPr lang="en-US" dirty="0"/>
          </a:p>
        </p:txBody>
      </p:sp>
      <p:sp>
        <p:nvSpPr>
          <p:cNvPr id="7" name="Oval 6">
            <a:extLst>
              <a:ext uri="{FF2B5EF4-FFF2-40B4-BE49-F238E27FC236}">
                <a16:creationId xmlns:a16="http://schemas.microsoft.com/office/drawing/2014/main" id="{52F40FA7-A38F-624E-4F86-951D086C8C24}"/>
              </a:ext>
            </a:extLst>
          </p:cNvPr>
          <p:cNvSpPr/>
          <p:nvPr/>
        </p:nvSpPr>
        <p:spPr>
          <a:xfrm>
            <a:off x="10002417" y="4684593"/>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Sửa</a:t>
            </a:r>
            <a:endParaRPr lang="en-US" dirty="0"/>
          </a:p>
        </p:txBody>
      </p:sp>
      <p:sp>
        <p:nvSpPr>
          <p:cNvPr id="8" name="Oval 7">
            <a:extLst>
              <a:ext uri="{FF2B5EF4-FFF2-40B4-BE49-F238E27FC236}">
                <a16:creationId xmlns:a16="http://schemas.microsoft.com/office/drawing/2014/main" id="{35F72A07-1F5D-6611-1C2C-9C9D270C8313}"/>
              </a:ext>
            </a:extLst>
          </p:cNvPr>
          <p:cNvSpPr/>
          <p:nvPr/>
        </p:nvSpPr>
        <p:spPr>
          <a:xfrm>
            <a:off x="10002417" y="5850917"/>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Xóa</a:t>
            </a:r>
            <a:endParaRPr lang="en-US" dirty="0"/>
          </a:p>
        </p:txBody>
      </p:sp>
      <p:cxnSp>
        <p:nvCxnSpPr>
          <p:cNvPr id="10" name="Straight Arrow Connector 9">
            <a:extLst>
              <a:ext uri="{FF2B5EF4-FFF2-40B4-BE49-F238E27FC236}">
                <a16:creationId xmlns:a16="http://schemas.microsoft.com/office/drawing/2014/main" id="{4414DA0A-B4B2-2FD6-2DA6-AE7CA6549595}"/>
              </a:ext>
            </a:extLst>
          </p:cNvPr>
          <p:cNvCxnSpPr>
            <a:stCxn id="5" idx="7"/>
            <a:endCxn id="6" idx="2"/>
          </p:cNvCxnSpPr>
          <p:nvPr/>
        </p:nvCxnSpPr>
        <p:spPr>
          <a:xfrm flipV="1">
            <a:off x="8668745" y="4021811"/>
            <a:ext cx="1333671" cy="81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1B07C1-10C7-349C-4D40-DA2C275BEC4C}"/>
              </a:ext>
            </a:extLst>
          </p:cNvPr>
          <p:cNvCxnSpPr>
            <a:stCxn id="5" idx="6"/>
            <a:endCxn id="7" idx="2"/>
          </p:cNvCxnSpPr>
          <p:nvPr/>
        </p:nvCxnSpPr>
        <p:spPr>
          <a:xfrm>
            <a:off x="8988491" y="5188135"/>
            <a:ext cx="1013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CC993C-3758-171E-170D-70E5DF24F109}"/>
              </a:ext>
            </a:extLst>
          </p:cNvPr>
          <p:cNvCxnSpPr>
            <a:stCxn id="5" idx="5"/>
            <a:endCxn id="8" idx="2"/>
          </p:cNvCxnSpPr>
          <p:nvPr/>
        </p:nvCxnSpPr>
        <p:spPr>
          <a:xfrm>
            <a:off x="8668745" y="5544192"/>
            <a:ext cx="1333672" cy="810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2E515423-A9E5-5260-0FF7-01AB704B4F71}"/>
              </a:ext>
            </a:extLst>
          </p:cNvPr>
          <p:cNvSpPr/>
          <p:nvPr/>
        </p:nvSpPr>
        <p:spPr>
          <a:xfrm>
            <a:off x="6805128" y="683117"/>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Sinh đề</a:t>
            </a:r>
            <a:endParaRPr lang="en-US" dirty="0"/>
          </a:p>
        </p:txBody>
      </p:sp>
      <p:sp>
        <p:nvSpPr>
          <p:cNvPr id="18" name="Oval 17">
            <a:extLst>
              <a:ext uri="{FF2B5EF4-FFF2-40B4-BE49-F238E27FC236}">
                <a16:creationId xmlns:a16="http://schemas.microsoft.com/office/drawing/2014/main" id="{9CAAD764-5082-CD0C-78CC-99410F16DE89}"/>
              </a:ext>
            </a:extLst>
          </p:cNvPr>
          <p:cNvSpPr/>
          <p:nvPr/>
        </p:nvSpPr>
        <p:spPr>
          <a:xfrm>
            <a:off x="10008637" y="-29576"/>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Tự động </a:t>
            </a:r>
            <a:endParaRPr lang="en-US" dirty="0"/>
          </a:p>
        </p:txBody>
      </p:sp>
      <p:sp>
        <p:nvSpPr>
          <p:cNvPr id="19" name="Oval 18">
            <a:extLst>
              <a:ext uri="{FF2B5EF4-FFF2-40B4-BE49-F238E27FC236}">
                <a16:creationId xmlns:a16="http://schemas.microsoft.com/office/drawing/2014/main" id="{423AEF64-57B6-DCE8-239F-6285AD06520A}"/>
              </a:ext>
            </a:extLst>
          </p:cNvPr>
          <p:cNvSpPr/>
          <p:nvPr/>
        </p:nvSpPr>
        <p:spPr>
          <a:xfrm>
            <a:off x="10008636" y="1343122"/>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Thủ Công</a:t>
            </a:r>
            <a:endParaRPr lang="en-US" dirty="0"/>
          </a:p>
        </p:txBody>
      </p:sp>
      <p:cxnSp>
        <p:nvCxnSpPr>
          <p:cNvPr id="20" name="Straight Arrow Connector 19">
            <a:extLst>
              <a:ext uri="{FF2B5EF4-FFF2-40B4-BE49-F238E27FC236}">
                <a16:creationId xmlns:a16="http://schemas.microsoft.com/office/drawing/2014/main" id="{93B6A80E-F441-4D30-8E32-480DABB81F00}"/>
              </a:ext>
            </a:extLst>
          </p:cNvPr>
          <p:cNvCxnSpPr>
            <a:cxnSpLocks/>
            <a:stCxn id="17" idx="7"/>
            <a:endCxn id="18" idx="2"/>
          </p:cNvCxnSpPr>
          <p:nvPr/>
        </p:nvCxnSpPr>
        <p:spPr>
          <a:xfrm flipV="1">
            <a:off x="8668745" y="473966"/>
            <a:ext cx="1339892" cy="356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34FEC6-7535-A2CC-6433-FFE8D07D5986}"/>
              </a:ext>
            </a:extLst>
          </p:cNvPr>
          <p:cNvCxnSpPr>
            <a:cxnSpLocks/>
            <a:stCxn id="17" idx="5"/>
            <a:endCxn id="19" idx="2"/>
          </p:cNvCxnSpPr>
          <p:nvPr/>
        </p:nvCxnSpPr>
        <p:spPr>
          <a:xfrm>
            <a:off x="8668745" y="1542716"/>
            <a:ext cx="1339891" cy="303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266CA53A-9C0D-D809-12F1-51DFBF6D04A2}"/>
              </a:ext>
            </a:extLst>
          </p:cNvPr>
          <p:cNvSpPr/>
          <p:nvPr/>
        </p:nvSpPr>
        <p:spPr>
          <a:xfrm>
            <a:off x="55335" y="2790598"/>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Người dùng</a:t>
            </a:r>
            <a:endParaRPr lang="en-US" dirty="0"/>
          </a:p>
        </p:txBody>
      </p:sp>
      <p:sp>
        <p:nvSpPr>
          <p:cNvPr id="49" name="Oval 48">
            <a:extLst>
              <a:ext uri="{FF2B5EF4-FFF2-40B4-BE49-F238E27FC236}">
                <a16:creationId xmlns:a16="http://schemas.microsoft.com/office/drawing/2014/main" id="{F325F79D-4A4F-0369-4E2C-1E2D3E6750F5}"/>
              </a:ext>
            </a:extLst>
          </p:cNvPr>
          <p:cNvSpPr/>
          <p:nvPr/>
        </p:nvSpPr>
        <p:spPr>
          <a:xfrm>
            <a:off x="3258844" y="2077905"/>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Đăng nhập</a:t>
            </a:r>
            <a:endParaRPr lang="en-US" dirty="0"/>
          </a:p>
        </p:txBody>
      </p:sp>
      <p:sp>
        <p:nvSpPr>
          <p:cNvPr id="50" name="Oval 49">
            <a:extLst>
              <a:ext uri="{FF2B5EF4-FFF2-40B4-BE49-F238E27FC236}">
                <a16:creationId xmlns:a16="http://schemas.microsoft.com/office/drawing/2014/main" id="{0BF2823D-EB1C-18E3-8E0D-5AF0572D5612}"/>
              </a:ext>
            </a:extLst>
          </p:cNvPr>
          <p:cNvSpPr/>
          <p:nvPr/>
        </p:nvSpPr>
        <p:spPr>
          <a:xfrm>
            <a:off x="3258843" y="3450603"/>
            <a:ext cx="2183363" cy="1007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Đăng ký</a:t>
            </a:r>
            <a:endParaRPr lang="en-US" dirty="0"/>
          </a:p>
        </p:txBody>
      </p:sp>
      <p:cxnSp>
        <p:nvCxnSpPr>
          <p:cNvPr id="51" name="Straight Arrow Connector 50">
            <a:extLst>
              <a:ext uri="{FF2B5EF4-FFF2-40B4-BE49-F238E27FC236}">
                <a16:creationId xmlns:a16="http://schemas.microsoft.com/office/drawing/2014/main" id="{469AF326-8804-FCC0-5908-B137FA5F1AF6}"/>
              </a:ext>
            </a:extLst>
          </p:cNvPr>
          <p:cNvCxnSpPr>
            <a:cxnSpLocks/>
            <a:stCxn id="48" idx="7"/>
            <a:endCxn id="49" idx="2"/>
          </p:cNvCxnSpPr>
          <p:nvPr/>
        </p:nvCxnSpPr>
        <p:spPr>
          <a:xfrm flipV="1">
            <a:off x="1918952" y="2581447"/>
            <a:ext cx="1339892" cy="356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14846C0-EAE8-DBE3-8F3B-A4BE94F6F9CE}"/>
              </a:ext>
            </a:extLst>
          </p:cNvPr>
          <p:cNvCxnSpPr>
            <a:cxnSpLocks/>
            <a:stCxn id="48" idx="5"/>
            <a:endCxn id="50" idx="2"/>
          </p:cNvCxnSpPr>
          <p:nvPr/>
        </p:nvCxnSpPr>
        <p:spPr>
          <a:xfrm>
            <a:off x="1918952" y="3650197"/>
            <a:ext cx="1339891" cy="303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7532AB4-D8CF-8B27-77E4-D50521EBEFC4}"/>
              </a:ext>
            </a:extLst>
          </p:cNvPr>
          <p:cNvCxnSpPr>
            <a:stCxn id="49" idx="7"/>
            <a:endCxn id="17" idx="2"/>
          </p:cNvCxnSpPr>
          <p:nvPr/>
        </p:nvCxnSpPr>
        <p:spPr>
          <a:xfrm flipV="1">
            <a:off x="5122461" y="1186659"/>
            <a:ext cx="1682667" cy="103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3CD7AB3-919F-C225-02D3-320537A0111D}"/>
              </a:ext>
            </a:extLst>
          </p:cNvPr>
          <p:cNvCxnSpPr>
            <a:stCxn id="49" idx="5"/>
            <a:endCxn id="5" idx="2"/>
          </p:cNvCxnSpPr>
          <p:nvPr/>
        </p:nvCxnSpPr>
        <p:spPr>
          <a:xfrm>
            <a:off x="5122461" y="2937504"/>
            <a:ext cx="1682667" cy="225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266900" y="5838401"/>
            <a:ext cx="5425440" cy="553998"/>
          </a:xfrm>
          <a:prstGeom prst="rect">
            <a:avLst/>
          </a:prstGeom>
          <a:noFill/>
        </p:spPr>
        <p:txBody>
          <a:bodyPr wrap="square" rtlCol="0">
            <a:spAutoFit/>
          </a:bodyPr>
          <a:lstStyle/>
          <a:p>
            <a:r>
              <a:rPr lang="vi-VN" sz="3000" dirty="0">
                <a:solidFill>
                  <a:srgbClr val="FFFF00"/>
                </a:solidFill>
              </a:rPr>
              <a:t>Mô hình tổng quát</a:t>
            </a:r>
            <a:endParaRPr lang="en-US" sz="3000" dirty="0">
              <a:solidFill>
                <a:srgbClr val="FFFF00"/>
              </a:solidFill>
            </a:endParaRPr>
          </a:p>
        </p:txBody>
      </p:sp>
    </p:spTree>
    <p:extLst>
      <p:ext uri="{BB962C8B-B14F-4D97-AF65-F5344CB8AC3E}">
        <p14:creationId xmlns:p14="http://schemas.microsoft.com/office/powerpoint/2010/main" val="436466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176</TotalTime>
  <Words>2756</Words>
  <Application>Microsoft Office PowerPoint</Application>
  <PresentationFormat>Widescreen</PresentationFormat>
  <Paragraphs>324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Century Gothic</vt:lpstr>
      <vt:lpstr>Times New Roman</vt:lpstr>
      <vt:lpstr>Wingdings 3</vt:lpstr>
      <vt:lpstr>Ion</vt:lpstr>
      <vt:lpstr>BÁO CÁO BÀI TẬP LỚN</vt:lpstr>
      <vt:lpstr>Mục lục</vt:lpstr>
      <vt:lpstr>Chương 1: Mở đầu</vt:lpstr>
      <vt:lpstr>Đặt vấn đề</vt:lpstr>
      <vt:lpstr>Chương 2: Phân Tích đặc tả yêu cầu</vt:lpstr>
      <vt:lpstr>PowerPoint Presentation</vt:lpstr>
      <vt:lpstr>Yêu Cầu chức năng</vt:lpstr>
      <vt:lpstr>Yêu cầu phi chức năng</vt:lpstr>
      <vt:lpstr>Đặc tả useCase</vt:lpstr>
      <vt:lpstr>PowerPoint Presentation</vt:lpstr>
      <vt:lpstr>Đặc tả chi tiết từng chức năng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Biểu đồ tuần tự chức năng</vt:lpstr>
      <vt:lpstr>PowerPoint Presentation</vt:lpstr>
      <vt:lpstr>PowerPoint Presentation</vt:lpstr>
      <vt:lpstr>PowerPoint Presentation</vt:lpstr>
      <vt:lpstr>PowerPoint Presentation</vt:lpstr>
      <vt:lpstr>PowerPoint Presentation</vt:lpstr>
      <vt:lpstr>PowerPoint Presentation</vt:lpstr>
      <vt:lpstr>CHƯƠNG 3: THIẾT KẾ PHẦN MỀM</vt:lpstr>
      <vt:lpstr>Mô hình sử dụng</vt:lpstr>
      <vt:lpstr>Hệ quản trị cơ sở dữ liệu MYSQL</vt:lpstr>
      <vt:lpstr>Ngôn ngữ lập trình</vt:lpstr>
      <vt:lpstr>B. THIẾT KẾ DỮ LIỆU</vt:lpstr>
      <vt:lpstr>PowerPoint Presentation</vt:lpstr>
      <vt:lpstr>C:  THIẾT KẾ GIAO DIỆN NGƯỜI DÙNG</vt:lpstr>
      <vt:lpstr>PowerPoint Presentation</vt:lpstr>
      <vt:lpstr>PowerPoint Presentation</vt:lpstr>
      <vt:lpstr>PowerPoint Presentation</vt:lpstr>
      <vt:lpstr>PowerPoint Presentation</vt:lpstr>
      <vt:lpstr>PowerPoint Presentation</vt:lpstr>
      <vt:lpstr>D – KIỂM THỬ</vt:lpstr>
      <vt:lpstr>PowerPoint Presentation</vt:lpstr>
      <vt:lpstr>CHƯƠNG 4: 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dc:title>
  <dc:creator>garrykasparov03@gmail.com</dc:creator>
  <cp:lastModifiedBy>garrykasparov03@gmail.com</cp:lastModifiedBy>
  <cp:revision>14</cp:revision>
  <dcterms:created xsi:type="dcterms:W3CDTF">2022-08-10T13:29:57Z</dcterms:created>
  <dcterms:modified xsi:type="dcterms:W3CDTF">2022-08-10T20:00:52Z</dcterms:modified>
</cp:coreProperties>
</file>