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65" r:id="rId3"/>
    <p:sldId id="580" r:id="rId4"/>
    <p:sldId id="581" r:id="rId5"/>
    <p:sldId id="582" r:id="rId6"/>
    <p:sldId id="579" r:id="rId7"/>
    <p:sldId id="583" r:id="rId8"/>
    <p:sldId id="584" r:id="rId9"/>
    <p:sldId id="585" r:id="rId10"/>
    <p:sldId id="586" r:id="rId11"/>
    <p:sldId id="587" r:id="rId12"/>
    <p:sldId id="588" r:id="rId13"/>
    <p:sldId id="58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4660"/>
  </p:normalViewPr>
  <p:slideViewPr>
    <p:cSldViewPr>
      <p:cViewPr varScale="1">
        <p:scale>
          <a:sx n="110" d="100"/>
          <a:sy n="110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是精确匹配的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2642837" cy="284305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68760"/>
            <a:ext cx="3029373" cy="3448531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000128" y="242088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1117837" y="4432119"/>
            <a:ext cx="2882291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精确匹配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，但是没有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860032" y="4745689"/>
            <a:ext cx="2882291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所以没有匹配任何一个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70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等价单不相同的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nth-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也不会匹配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57424" y="1556792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3172544" cy="1706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84" y="1124744"/>
            <a:ext cx="2329488" cy="1727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80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器的引号不影响匹配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5"/>
            <a:ext cx="3424249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52736"/>
            <a:ext cx="1499242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箭头 5"/>
          <p:cNvSpPr/>
          <p:nvPr/>
        </p:nvSpPr>
        <p:spPr>
          <a:xfrm>
            <a:off x="4663944" y="2420888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6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selector:extend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(target all)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参数末尾如果有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器中包含（仅有）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的样式，同时自身样式中的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将替换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作为新的选择器，共享匹配样式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59" y="2986066"/>
            <a:ext cx="2736304" cy="3722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96952"/>
            <a:ext cx="2179393" cy="3728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21" y="2519765"/>
            <a:ext cx="4680520" cy="44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3667769" y="2561006"/>
            <a:ext cx="1531321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27784" y="6343791"/>
            <a:ext cx="1315297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67672" y="4840074"/>
            <a:ext cx="1016496" cy="2751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67672" y="5911743"/>
            <a:ext cx="1592560" cy="2751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67672" y="3245080"/>
            <a:ext cx="872480" cy="2751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334677" y="4537135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合并属性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中很多属性属于复合属性，就是一个属性，多个属性值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主要有两种合并属性值的方式，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用逗号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用空格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name+_:  value;</a:t>
            </a: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79" y="548680"/>
            <a:ext cx="4477375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79" y="3112671"/>
            <a:ext cx="6163535" cy="67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43608" y="836712"/>
            <a:ext cx="403244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2204864"/>
            <a:ext cx="403244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0268" y="3429000"/>
            <a:ext cx="5949645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3332082" y="2572611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596576"/>
            <a:ext cx="134321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4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4664"/>
            <a:ext cx="4534533" cy="449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7" y="5229200"/>
            <a:ext cx="7592485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右箭头 3"/>
          <p:cNvSpPr/>
          <p:nvPr/>
        </p:nvSpPr>
        <p:spPr>
          <a:xfrm rot="5400000">
            <a:off x="3656119" y="4658037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290108" y="4797152"/>
            <a:ext cx="2882291" cy="432048"/>
          </a:xfrm>
          <a:prstGeom prst="wedgeRoundRectCallout">
            <a:avLst>
              <a:gd name="adj1" fmla="val -22537"/>
              <a:gd name="adj2" fmla="val 7552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合并成了一条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02" y="1700808"/>
            <a:ext cx="247684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7667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如果结合循环，我们可以很容易生成长阴影！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6192114" cy="325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43608" y="1628800"/>
            <a:ext cx="352839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6" y="4725144"/>
            <a:ext cx="7554379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67" y="443305"/>
            <a:ext cx="134321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6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合并选择器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可以为某选择器添加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extend(selector)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伪类，然后让该类型可以直接拥有选择器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的样式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3343742" cy="33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52471"/>
            <a:ext cx="2276793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1" y="3789040"/>
            <a:ext cx="2172003" cy="1333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箭头 16"/>
          <p:cNvSpPr/>
          <p:nvPr/>
        </p:nvSpPr>
        <p:spPr>
          <a:xfrm>
            <a:off x="3562842" y="3740252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1" y="5201217"/>
            <a:ext cx="2514951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/>
          <p:cNvSpPr/>
          <p:nvPr/>
        </p:nvSpPr>
        <p:spPr>
          <a:xfrm>
            <a:off x="4571999" y="2633860"/>
            <a:ext cx="720081" cy="6511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5038953" y="5891876"/>
            <a:ext cx="2882291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嵌套的样式没有借用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03" y="2351770"/>
            <a:ext cx="1409897" cy="85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2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185" y="33265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可以添加多个选择器作为参数，这样就会具有多个选择器下的样式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46" y="1700808"/>
            <a:ext cx="3886742" cy="416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1" y="1748439"/>
            <a:ext cx="3829584" cy="406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箭头 5"/>
          <p:cNvSpPr/>
          <p:nvPr/>
        </p:nvSpPr>
        <p:spPr>
          <a:xfrm>
            <a:off x="4290153" y="3645024"/>
            <a:ext cx="576064" cy="648072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407862" y="5600158"/>
            <a:ext cx="2882291" cy="432048"/>
          </a:xfrm>
          <a:prstGeom prst="wedgeRoundRectCallout">
            <a:avLst>
              <a:gd name="adj1" fmla="val -31322"/>
              <a:gd name="adj2" fmla="val -905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表示所有包含该类型的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72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伪类的书写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必须放在选择器的最后，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pre:hover:extend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(div pre)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器之间有空格是允许的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pre:hover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:extend(div pre)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在选择器内部，表示对每个选择应用伪类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4" y="3336019"/>
            <a:ext cx="3528824" cy="2946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53030"/>
            <a:ext cx="3815992" cy="3591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4284400" y="4849011"/>
            <a:ext cx="576064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2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684000" y="260648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extend()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可以查找嵌入的选择器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并且是编译后的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703247" y="2930685"/>
            <a:ext cx="576064" cy="648072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3" y="980728"/>
            <a:ext cx="4512721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87" y="967408"/>
            <a:ext cx="3258005" cy="4182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4860032" y="2184438"/>
            <a:ext cx="576064" cy="648072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5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13837</TotalTime>
  <Words>247</Words>
  <Application>Microsoft Office PowerPoint</Application>
  <PresentationFormat>全屏显示(4:3)</PresentationFormat>
  <Paragraphs>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主题​​</vt:lpstr>
      <vt:lpstr>Less 第6讲 合并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999</cp:revision>
  <dcterms:created xsi:type="dcterms:W3CDTF">2018-04-16T03:29:14Z</dcterms:created>
  <dcterms:modified xsi:type="dcterms:W3CDTF">2018-12-10T16:26:40Z</dcterms:modified>
</cp:coreProperties>
</file>