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65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3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3115110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3" y="476672"/>
            <a:ext cx="4182059" cy="5801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716016" y="276649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3884" y="5229200"/>
            <a:ext cx="270799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9592" y="2492896"/>
            <a:ext cx="273630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884944" y="134079"/>
            <a:ext cx="1501904" cy="432048"/>
          </a:xfrm>
          <a:prstGeom prst="wedgeRoundRectCallout">
            <a:avLst>
              <a:gd name="adj1" fmla="val -30232"/>
              <a:gd name="adj2" fmla="val 852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395752" y="6062183"/>
            <a:ext cx="1248256" cy="432048"/>
          </a:xfrm>
          <a:prstGeom prst="wedgeRoundRectCallout">
            <a:avLst>
              <a:gd name="adj1" fmla="val -21931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547664" y="4616989"/>
            <a:ext cx="3120288" cy="432048"/>
          </a:xfrm>
          <a:prstGeom prst="wedgeRoundRectCallout">
            <a:avLst>
              <a:gd name="adj1" fmla="val -3899"/>
              <a:gd name="adj2" fmla="val 1048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没指定参数，使用默认参数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1482" y="2852936"/>
            <a:ext cx="292570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6" idx="3"/>
            <a:endCxn id="14" idx="2"/>
          </p:cNvCxnSpPr>
          <p:nvPr/>
        </p:nvCxnSpPr>
        <p:spPr>
          <a:xfrm flipV="1">
            <a:off x="4796408" y="3212976"/>
            <a:ext cx="2147928" cy="255628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92268" y="5589240"/>
            <a:ext cx="400414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9592" y="764704"/>
            <a:ext cx="273630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3347864" y="2239238"/>
            <a:ext cx="1788404" cy="432048"/>
          </a:xfrm>
          <a:prstGeom prst="wedgeRoundRectCallout">
            <a:avLst>
              <a:gd name="adj1" fmla="val -30232"/>
              <a:gd name="adj2" fmla="val 852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这里使用参数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曲线连接符 17"/>
          <p:cNvCxnSpPr>
            <a:stCxn id="17" idx="3"/>
            <a:endCxn id="7" idx="3"/>
          </p:cNvCxnSpPr>
          <p:nvPr/>
        </p:nvCxnSpPr>
        <p:spPr>
          <a:xfrm flipH="1">
            <a:off x="3491880" y="944724"/>
            <a:ext cx="144016" cy="4464496"/>
          </a:xfrm>
          <a:prstGeom prst="curvedConnector3">
            <a:avLst>
              <a:gd name="adj1" fmla="val -15873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8640"/>
            <a:ext cx="5616624" cy="6370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49722"/>
            <a:ext cx="2876951" cy="304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5148064" y="2852936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0498" y="5915393"/>
            <a:ext cx="3573470" cy="34097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2506" y="476672"/>
            <a:ext cx="134122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0498" y="1988840"/>
            <a:ext cx="234933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811576" y="5301208"/>
            <a:ext cx="2328376" cy="432048"/>
          </a:xfrm>
          <a:prstGeom prst="wedgeRoundRectCallout">
            <a:avLst>
              <a:gd name="adj1" fmla="val -8408"/>
              <a:gd name="adj2" fmla="val 918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个参数的混合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483768" y="404664"/>
            <a:ext cx="2232248" cy="432048"/>
          </a:xfrm>
          <a:prstGeom prst="wedgeRoundRectCallout">
            <a:avLst>
              <a:gd name="adj1" fmla="val -58188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混和的“重载”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203848" y="1916832"/>
            <a:ext cx="2232248" cy="432048"/>
          </a:xfrm>
          <a:prstGeom prst="wedgeRoundRectCallout">
            <a:avLst>
              <a:gd name="adj1" fmla="val -58188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同名，多一个参数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6256373"/>
            <a:ext cx="5517686" cy="34097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4535996" y="5562132"/>
            <a:ext cx="3492388" cy="432048"/>
          </a:xfrm>
          <a:prstGeom prst="wedgeRoundRectCallout">
            <a:avLst>
              <a:gd name="adj1" fmla="val -21701"/>
              <a:gd name="adj2" fmla="val 983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命名参数，顺序反了也不要紧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690"/>
            <a:ext cx="5688632" cy="6359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555776" y="836712"/>
            <a:ext cx="151216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7584" y="1484784"/>
            <a:ext cx="19563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584" y="2420888"/>
            <a:ext cx="352400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584" y="4005064"/>
            <a:ext cx="151216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1886" y="5013176"/>
            <a:ext cx="3864129" cy="12961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139952" y="836712"/>
            <a:ext cx="1800200" cy="432048"/>
          </a:xfrm>
          <a:prstGeom prst="wedgeRoundRectCallout">
            <a:avLst>
              <a:gd name="adj1" fmla="val -55559"/>
              <a:gd name="adj2" fmla="val 13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代表所有参数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059832" y="1340768"/>
            <a:ext cx="2700301" cy="432048"/>
          </a:xfrm>
          <a:prstGeom prst="wedgeRoundRectCallout">
            <a:avLst>
              <a:gd name="adj1" fmla="val -56071"/>
              <a:gd name="adj2" fmla="val 71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可以添加任意数量参数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27984" y="1818645"/>
            <a:ext cx="4104456" cy="962283"/>
          </a:xfrm>
          <a:prstGeom prst="wedgeRoundRectCallout">
            <a:avLst>
              <a:gd name="adj1" fmla="val -55923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是分界线，本身不代表任何参数，仅表示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和之后参数的分界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91880" y="3140968"/>
            <a:ext cx="3852428" cy="821668"/>
          </a:xfrm>
          <a:prstGeom prst="wedgeRoundRectCallout">
            <a:avLst>
              <a:gd name="adj1" fmla="val -34675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之后的所有参数，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@arguments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代表所有参数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174292" y="4005064"/>
            <a:ext cx="3765860" cy="432048"/>
          </a:xfrm>
          <a:prstGeom prst="wedgeRoundRectCallout">
            <a:avLst>
              <a:gd name="adj1" fmla="val -52472"/>
              <a:gd name="adj2" fmla="val 38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符号表示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方式，防止编译改变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1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6973273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755799" y="404664"/>
            <a:ext cx="4104456" cy="432048"/>
          </a:xfrm>
          <a:prstGeom prst="wedgeRoundRectCallout">
            <a:avLst>
              <a:gd name="adj1" fmla="val -25244"/>
              <a:gd name="adj2" fmla="val 722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将所有参数用空格连接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115839" y="2348880"/>
            <a:ext cx="3312368" cy="432048"/>
          </a:xfrm>
          <a:prstGeom prst="wedgeRoundRectCallout">
            <a:avLst>
              <a:gd name="adj1" fmla="val -29014"/>
              <a:gd name="adj2" fmla="val -644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将所有参数用空格连接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6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模式匹配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可以是名字，以区别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5229955" cy="4124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93" y="2348880"/>
            <a:ext cx="379924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右箭头 4"/>
          <p:cNvSpPr/>
          <p:nvPr/>
        </p:nvSpPr>
        <p:spPr>
          <a:xfrm>
            <a:off x="4199562" y="3063214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2352" y="2060848"/>
            <a:ext cx="213145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4361" y="3068960"/>
            <a:ext cx="213145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2353" y="4797152"/>
            <a:ext cx="505715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995937" y="5445224"/>
            <a:ext cx="2520280" cy="432048"/>
          </a:xfrm>
          <a:prstGeom prst="wedgeRoundRectCallout">
            <a:avLst>
              <a:gd name="adj1" fmla="val -24770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是模式参数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27584" y="5949280"/>
            <a:ext cx="4464496" cy="432048"/>
          </a:xfrm>
          <a:prstGeom prst="wedgeRoundRectCallout">
            <a:avLst>
              <a:gd name="adj1" fmla="val -24770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不同的参数数量，其实也是一种模式匹配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095836" y="1717543"/>
            <a:ext cx="4284475" cy="432048"/>
          </a:xfrm>
          <a:prstGeom prst="wedgeRoundRectCallout">
            <a:avLst>
              <a:gd name="adj1" fmla="val -55559"/>
              <a:gd name="adj2" fmla="val 13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注意这个参数没有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符号，是一个名称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8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混合就是一种复用样式集合的机制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#world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 color:red;font-size:20px;}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-a{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.hello()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-b{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#world()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" y="764704"/>
            <a:ext cx="3248478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84314"/>
            <a:ext cx="3467584" cy="5420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7676" y="261094"/>
            <a:ext cx="17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5316" y="261094"/>
            <a:ext cx="17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60876" y="259614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3861048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406630"/>
            <a:ext cx="1324160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1061610" y="4644048"/>
            <a:ext cx="1836204" cy="432048"/>
          </a:xfrm>
          <a:prstGeom prst="wedgeRoundRectCallout">
            <a:avLst>
              <a:gd name="adj1" fmla="val -18132"/>
              <a:gd name="adj2" fmla="val -1064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括号要加的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729112" y="4077102"/>
            <a:ext cx="1836204" cy="432048"/>
          </a:xfrm>
          <a:prstGeom prst="wedgeRoundRectCallout">
            <a:avLst>
              <a:gd name="adj1" fmla="val 59779"/>
              <a:gd name="adj2" fmla="val 198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拷贝了所有属性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0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不在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中输出混合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0275"/>
            <a:ext cx="285789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8880"/>
            <a:ext cx="2943636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827584" y="1630275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2240548" y="1378247"/>
            <a:ext cx="4491692" cy="432048"/>
          </a:xfrm>
          <a:prstGeom prst="wedgeRoundRectCallout">
            <a:avLst>
              <a:gd name="adj1" fmla="val -55564"/>
              <a:gd name="adj2" fmla="val 26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加上括号，此样式集合不会在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960876" y="259614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3019846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2962688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3965116" y="2996952"/>
            <a:ext cx="580554" cy="7038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1600" y="3356992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3645024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946556" y="1161836"/>
            <a:ext cx="4705564" cy="432048"/>
          </a:xfrm>
          <a:prstGeom prst="wedgeRoundRectCallout">
            <a:avLst>
              <a:gd name="adj1" fmla="val -34404"/>
              <a:gd name="adj2" fmla="val 787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这个名称不是随意命名，一般来说是类，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188394" y="4907266"/>
            <a:ext cx="4320481" cy="865487"/>
          </a:xfrm>
          <a:prstGeom prst="wedgeRoundRectCallout">
            <a:avLst>
              <a:gd name="adj1" fmla="val -29497"/>
              <a:gd name="adj2" fmla="val -727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可以理解为是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#mix()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内部的样式放到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#p2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不复制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#mix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800" y="5085184"/>
            <a:ext cx="122413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曲线连接符 5"/>
          <p:cNvCxnSpPr>
            <a:stCxn id="14" idx="3"/>
            <a:endCxn id="11" idx="1"/>
          </p:cNvCxnSpPr>
          <p:nvPr/>
        </p:nvCxnSpPr>
        <p:spPr>
          <a:xfrm flipV="1">
            <a:off x="2185936" y="3825044"/>
            <a:ext cx="2530080" cy="144016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+!important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3115110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01060"/>
            <a:ext cx="4372585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4894424" y="4892262"/>
            <a:ext cx="3421991" cy="432048"/>
          </a:xfrm>
          <a:prstGeom prst="wedgeRoundRectCallout">
            <a:avLst>
              <a:gd name="adj1" fmla="val -28390"/>
              <a:gd name="adj2" fmla="val -872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每个属性都加了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!important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3608" y="4509120"/>
            <a:ext cx="2376264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08353" y="1916831"/>
            <a:ext cx="4148199" cy="14132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43608" y="4890439"/>
            <a:ext cx="252028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5940153" y="3789040"/>
            <a:ext cx="2376263" cy="432048"/>
          </a:xfrm>
          <a:prstGeom prst="wedgeRoundRectCallout">
            <a:avLst>
              <a:gd name="adj1" fmla="val -28390"/>
              <a:gd name="adj2" fmla="val -872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优先级较低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51920" y="279696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15" idx="0"/>
            <a:endCxn id="16" idx="1"/>
          </p:cNvCxnSpPr>
          <p:nvPr/>
        </p:nvCxnSpPr>
        <p:spPr>
          <a:xfrm rot="5400000" flipH="1" flipV="1">
            <a:off x="2427216" y="2427984"/>
            <a:ext cx="1885660" cy="227661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命名空间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要混合的属性放在复杂选择器的内层，通过外城类或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名称使用，就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，这样可以大大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与其他混合的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冲突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同时也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便于管理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众多混合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#outer()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.inner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使用内部属性可以用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种完全等价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#outer &gt; .inner();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#outer   .inner()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outer.inner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8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2"/>
            <a:ext cx="3324689" cy="577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19883"/>
            <a:ext cx="3115110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4211960" y="259614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225" y="476672"/>
            <a:ext cx="141752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8249" y="836712"/>
            <a:ext cx="9134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788" y="2492896"/>
            <a:ext cx="93594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2160" y="5229200"/>
            <a:ext cx="232771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2160" y="5589240"/>
            <a:ext cx="232771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1819883"/>
            <a:ext cx="3115110" cy="13210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88024" y="3158910"/>
            <a:ext cx="3115110" cy="17475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曲线连接符 11"/>
          <p:cNvCxnSpPr>
            <a:stCxn id="8" idx="0"/>
            <a:endCxn id="10" idx="1"/>
          </p:cNvCxnSpPr>
          <p:nvPr/>
        </p:nvCxnSpPr>
        <p:spPr>
          <a:xfrm rot="5400000" flipH="1" flipV="1">
            <a:off x="2147633" y="2588809"/>
            <a:ext cx="2748774" cy="253200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9" idx="3"/>
            <a:endCxn id="3" idx="2"/>
          </p:cNvCxnSpPr>
          <p:nvPr/>
        </p:nvCxnSpPr>
        <p:spPr>
          <a:xfrm flipV="1">
            <a:off x="3419872" y="4906414"/>
            <a:ext cx="2925707" cy="862846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传递参数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可以给混合样式内部传递参数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，增加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混合的灵活性，提高复用率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的参数组合，形成千变万化的效果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可通过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分号分隔，使用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多个参数，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重载（混合名称相同，但参数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数量不同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有多个默认参数的时候，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可以传递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对于复合属性，用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@arguments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，可代表所有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属性，并自动用空格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@rest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代表命名属性后的所有属性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13373</TotalTime>
  <Words>430</Words>
  <Application>Microsoft Office PowerPoint</Application>
  <PresentationFormat>全屏显示(4:3)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Less 第4讲 混合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974</cp:revision>
  <dcterms:created xsi:type="dcterms:W3CDTF">2018-04-16T03:29:14Z</dcterms:created>
  <dcterms:modified xsi:type="dcterms:W3CDTF">2018-12-18T03:07:17Z</dcterms:modified>
</cp:coreProperties>
</file>