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565" r:id="rId3"/>
    <p:sldId id="579" r:id="rId4"/>
    <p:sldId id="580" r:id="rId5"/>
    <p:sldId id="583" r:id="rId6"/>
    <p:sldId id="584" r:id="rId7"/>
    <p:sldId id="585" r:id="rId8"/>
    <p:sldId id="581" r:id="rId9"/>
    <p:sldId id="582" r:id="rId10"/>
    <p:sldId id="578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2214"/>
    <a:srgbClr val="E5897F"/>
    <a:srgbClr val="D13E21"/>
    <a:srgbClr val="D8D8DA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0" autoAdjust="0"/>
    <p:restoredTop sz="94660"/>
  </p:normalViewPr>
  <p:slideViewPr>
    <p:cSldViewPr>
      <p:cViewPr varScale="1">
        <p:scale>
          <a:sx n="68" d="100"/>
          <a:sy n="68" d="100"/>
        </p:scale>
        <p:origin x="-3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F2BC2-E7C7-4DAF-AC38-C7272999FEC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48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tmp"/><Relationship Id="rId3" Type="http://schemas.openxmlformats.org/officeDocument/2006/relationships/image" Target="../media/image11.tmp"/><Relationship Id="rId7" Type="http://schemas.openxmlformats.org/officeDocument/2006/relationships/image" Target="../media/image15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tmp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8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混合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11" y="2265968"/>
            <a:ext cx="7144747" cy="2753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782115" y="2265968"/>
            <a:ext cx="7157343" cy="72008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87624" y="4301814"/>
            <a:ext cx="6840760" cy="71726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4211960" y="2610860"/>
            <a:ext cx="2637283" cy="432048"/>
          </a:xfrm>
          <a:prstGeom prst="wedgeRoundRectCallout">
            <a:avLst>
              <a:gd name="adj1" fmla="val -54902"/>
              <a:gd name="adj2" fmla="val 1691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hen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后面是判断条件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1160940" y="1340768"/>
            <a:ext cx="3322134" cy="852000"/>
          </a:xfrm>
          <a:prstGeom prst="wedgeRoundRectCallout">
            <a:avLst>
              <a:gd name="adj1" fmla="val -25157"/>
              <a:gd name="adj2" fmla="val 6199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参数：选择器，属性，属性值，递增值，开始数值，结束数值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000" y="332656"/>
            <a:ext cx="77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尝试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增加更多变量，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以实现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更大的灵活性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635897" y="3210474"/>
            <a:ext cx="3079426" cy="432048"/>
          </a:xfrm>
          <a:prstGeom prst="wedgeRoundRectCallout">
            <a:avLst>
              <a:gd name="adj1" fmla="val -52839"/>
              <a:gd name="adj2" fmla="val 1365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选择器和属性都用变量传递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4483074" y="4836151"/>
            <a:ext cx="2232248" cy="432048"/>
          </a:xfrm>
          <a:prstGeom prst="wedgeRoundRectCallout">
            <a:avLst>
              <a:gd name="adj1" fmla="val -26252"/>
              <a:gd name="adj2" fmla="val -8727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递增属性值和索引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15" y="5288767"/>
            <a:ext cx="5277587" cy="1371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圆角矩形标注 11"/>
          <p:cNvSpPr/>
          <p:nvPr/>
        </p:nvSpPr>
        <p:spPr>
          <a:xfrm>
            <a:off x="4211960" y="5758638"/>
            <a:ext cx="1847742" cy="432048"/>
          </a:xfrm>
          <a:prstGeom prst="wedgeRoundRectCallout">
            <a:avLst>
              <a:gd name="adj1" fmla="val -22471"/>
              <a:gd name="adj2" fmla="val 7226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同样可以实现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113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返回值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我们可以像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函数一样，建立一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值的混合，可惜在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less3.5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之后才能使用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492896"/>
            <a:ext cx="5315692" cy="2429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85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使用混合中定义的变量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可在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混合中定义变量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，调用混合后，就可在同范围使用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8840"/>
            <a:ext cx="3258005" cy="38105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636912"/>
            <a:ext cx="3115110" cy="2000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右箭头 8"/>
          <p:cNvSpPr/>
          <p:nvPr/>
        </p:nvSpPr>
        <p:spPr>
          <a:xfrm>
            <a:off x="4085589" y="3570070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71600" y="2276872"/>
            <a:ext cx="2131455" cy="108012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38921" y="4038122"/>
            <a:ext cx="1832879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标注 11"/>
          <p:cNvSpPr/>
          <p:nvPr/>
        </p:nvSpPr>
        <p:spPr>
          <a:xfrm>
            <a:off x="1511660" y="3462058"/>
            <a:ext cx="1591395" cy="432048"/>
          </a:xfrm>
          <a:prstGeom prst="wedgeRoundRectCallout">
            <a:avLst>
              <a:gd name="adj1" fmla="val -22537"/>
              <a:gd name="adj2" fmla="val 7552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首先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要调用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3023649" y="4637441"/>
            <a:ext cx="3096702" cy="432048"/>
          </a:xfrm>
          <a:prstGeom prst="wedgeRoundRectCallout">
            <a:avLst>
              <a:gd name="adj1" fmla="val -54170"/>
              <a:gd name="adj2" fmla="val 2342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然后才能使用混合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中的变量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2314659" y="5832046"/>
            <a:ext cx="4693988" cy="432048"/>
          </a:xfrm>
          <a:prstGeom prst="wedgeRoundRectCallout">
            <a:avLst>
              <a:gd name="adj1" fmla="val -25923"/>
              <a:gd name="adj2" fmla="val -8076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调用者的同名变量，覆盖了混合中的变量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826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88640"/>
            <a:ext cx="7776000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混合调用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可以放在使用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之后，另外，如果有命名空间的嵌套，使用不同层次的变量，必须调用不同层次的混合！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90"/>
          <a:stretch/>
        </p:blipFill>
        <p:spPr>
          <a:xfrm>
            <a:off x="842608" y="1340769"/>
            <a:ext cx="3867690" cy="44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557079"/>
            <a:ext cx="3277057" cy="309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右箭头 5"/>
          <p:cNvSpPr/>
          <p:nvPr/>
        </p:nvSpPr>
        <p:spPr>
          <a:xfrm>
            <a:off x="4587024" y="3294836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58632" y="5085184"/>
            <a:ext cx="1832879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32141" y="5445224"/>
            <a:ext cx="3554883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标注 10"/>
          <p:cNvSpPr/>
          <p:nvPr/>
        </p:nvSpPr>
        <p:spPr>
          <a:xfrm>
            <a:off x="2745939" y="6021288"/>
            <a:ext cx="3496406" cy="720080"/>
          </a:xfrm>
          <a:prstGeom prst="wedgeRoundRectCallout">
            <a:avLst>
              <a:gd name="adj1" fmla="val -25829"/>
              <a:gd name="adj2" fmla="val -6578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内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外层混合都要调用，否则，相应层次定义的变量不能使用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777" y="4775786"/>
            <a:ext cx="2762636" cy="7811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圆角矩形标注 11"/>
          <p:cNvSpPr/>
          <p:nvPr/>
        </p:nvSpPr>
        <p:spPr>
          <a:xfrm>
            <a:off x="6242345" y="5661248"/>
            <a:ext cx="2303563" cy="718574"/>
          </a:xfrm>
          <a:prstGeom prst="wedgeRoundRectCallout">
            <a:avLst>
              <a:gd name="adj1" fmla="val -20431"/>
              <a:gd name="adj2" fmla="val -6504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如果父混和调用过，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直接调用子混合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2867426" y="1544692"/>
            <a:ext cx="1591395" cy="432048"/>
          </a:xfrm>
          <a:prstGeom prst="wedgeRoundRectCallout">
            <a:avLst>
              <a:gd name="adj1" fmla="val -37565"/>
              <a:gd name="adj2" fmla="val 6575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内层混合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3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混合和判断（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uards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可在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混合之后加上判断条件，判断传入的参数是否满足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某条件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，以此来决定混合的是否生效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67" y="2348880"/>
            <a:ext cx="6134956" cy="1733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713" y="4293096"/>
            <a:ext cx="2924583" cy="2000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353555"/>
            <a:ext cx="3067478" cy="1705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右箭头 10"/>
          <p:cNvSpPr/>
          <p:nvPr/>
        </p:nvSpPr>
        <p:spPr>
          <a:xfrm>
            <a:off x="3803693" y="4558089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82937" y="5373216"/>
            <a:ext cx="2769392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473801" y="5938430"/>
            <a:ext cx="1832879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标注 13"/>
          <p:cNvSpPr/>
          <p:nvPr/>
        </p:nvSpPr>
        <p:spPr>
          <a:xfrm>
            <a:off x="2915816" y="2780928"/>
            <a:ext cx="4464496" cy="432048"/>
          </a:xfrm>
          <a:prstGeom prst="wedgeRoundRectCallout">
            <a:avLst>
              <a:gd name="adj1" fmla="val -18114"/>
              <a:gd name="adj2" fmla="val -7751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判断参数是否符合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条件，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when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是关键字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75701" y="3356992"/>
            <a:ext cx="2928547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曲线连接符 5"/>
          <p:cNvCxnSpPr>
            <a:stCxn id="15" idx="3"/>
            <a:endCxn id="13" idx="3"/>
          </p:cNvCxnSpPr>
          <p:nvPr/>
        </p:nvCxnSpPr>
        <p:spPr>
          <a:xfrm flipH="1">
            <a:off x="6306680" y="3537012"/>
            <a:ext cx="497568" cy="2581438"/>
          </a:xfrm>
          <a:prstGeom prst="curvedConnector3">
            <a:avLst>
              <a:gd name="adj1" fmla="val -45943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12" idx="0"/>
            <a:endCxn id="15" idx="2"/>
          </p:cNvCxnSpPr>
          <p:nvPr/>
        </p:nvCxnSpPr>
        <p:spPr>
          <a:xfrm rot="5400000" flipH="1" flipV="1">
            <a:off x="3075712" y="3108953"/>
            <a:ext cx="1656184" cy="287234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85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2795" y="452571"/>
            <a:ext cx="777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条件判断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运算符为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&gt;, &gt;=, =, =&lt;, 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还有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是唯一满足条件的数值（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@x=true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@x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是等价的），其他数值都是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 比如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when(40)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另外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可比较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参数和参数，或者参数和非参数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变量，参数和普通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数值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如果是多个条件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，可用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and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关键字表示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且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的关系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，用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逗号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的关系，用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not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非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中还可用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开头的函数，比如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isnumber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(),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iscolor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等等，关于函数，后面会介绍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6518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404664"/>
            <a:ext cx="6744641" cy="3115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849561"/>
            <a:ext cx="3086531" cy="743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892" y="3803841"/>
            <a:ext cx="1819529" cy="695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892" y="4725144"/>
            <a:ext cx="2095792" cy="714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832413"/>
            <a:ext cx="2981741" cy="733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5805264"/>
            <a:ext cx="2981741" cy="771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4" y="5690947"/>
            <a:ext cx="1933845" cy="1000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圆角矩形标注 9"/>
          <p:cNvSpPr/>
          <p:nvPr/>
        </p:nvSpPr>
        <p:spPr>
          <a:xfrm>
            <a:off x="6109811" y="5589240"/>
            <a:ext cx="1774556" cy="432048"/>
          </a:xfrm>
          <a:prstGeom prst="wedgeRoundRectCallout">
            <a:avLst>
              <a:gd name="adj1" fmla="val -58914"/>
              <a:gd name="adj2" fmla="val 2994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满足两个条件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843506" y="908720"/>
            <a:ext cx="3153583" cy="432048"/>
          </a:xfrm>
          <a:prstGeom prst="wedgeRoundRectCallout">
            <a:avLst>
              <a:gd name="adj1" fmla="val -23241"/>
              <a:gd name="adj2" fmla="val -9053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小于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100px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200px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3592101" y="1962219"/>
            <a:ext cx="3716203" cy="432048"/>
          </a:xfrm>
          <a:prstGeom prst="wedgeRoundRectCallout">
            <a:avLst>
              <a:gd name="adj1" fmla="val -23241"/>
              <a:gd name="adj2" fmla="val -9053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大于等于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100px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小于等于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200px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3315839" y="3002648"/>
            <a:ext cx="2314527" cy="432048"/>
          </a:xfrm>
          <a:prstGeom prst="wedgeRoundRectCallout">
            <a:avLst>
              <a:gd name="adj1" fmla="val -23241"/>
              <a:gd name="adj2" fmla="val -9053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非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不是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60px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1817545" y="3695735"/>
            <a:ext cx="1774556" cy="432048"/>
          </a:xfrm>
          <a:prstGeom prst="wedgeRoundRectCallout">
            <a:avLst>
              <a:gd name="adj1" fmla="val -18484"/>
              <a:gd name="adj2" fmla="val 7226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满足条件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1817545" y="4669595"/>
            <a:ext cx="1774556" cy="432048"/>
          </a:xfrm>
          <a:prstGeom prst="wedgeRoundRectCallout">
            <a:avLst>
              <a:gd name="adj1" fmla="val -18484"/>
              <a:gd name="adj2" fmla="val 7226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满足条件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1817545" y="5690947"/>
            <a:ext cx="1774556" cy="432048"/>
          </a:xfrm>
          <a:prstGeom prst="wedgeRoundRectCallout">
            <a:avLst>
              <a:gd name="adj1" fmla="val -18484"/>
              <a:gd name="adj2" fmla="val 7226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满足条件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9226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递归混合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递归就是自己调用自己，借此可以产生循环！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44824"/>
            <a:ext cx="3515216" cy="2400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0" y="4725144"/>
            <a:ext cx="1676634" cy="1247949"/>
          </a:xfrm>
          <a:prstGeom prst="rect">
            <a:avLst/>
          </a:prstGeom>
        </p:spPr>
      </p:pic>
      <p:sp>
        <p:nvSpPr>
          <p:cNvPr id="19" name="圆角矩形标注 18"/>
          <p:cNvSpPr/>
          <p:nvPr/>
        </p:nvSpPr>
        <p:spPr>
          <a:xfrm>
            <a:off x="2411760" y="5117413"/>
            <a:ext cx="3272842" cy="432048"/>
          </a:xfrm>
          <a:prstGeom prst="wedgeRoundRectCallout">
            <a:avLst>
              <a:gd name="adj1" fmla="val -53349"/>
              <a:gd name="adj2" fmla="val 2017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要实现逐渐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增宽的目标效果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860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96752"/>
            <a:ext cx="4582164" cy="3077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5940152" y="332656"/>
            <a:ext cx="2124606" cy="1396184"/>
          </a:xfrm>
          <a:prstGeom prst="wedgeRoundRectCallout">
            <a:avLst>
              <a:gd name="adj1" fmla="val -59316"/>
              <a:gd name="adj2" fmla="val 1839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hen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后是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执行条件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满足，不执行该混合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47664" y="3573016"/>
            <a:ext cx="1832879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47663" y="2555234"/>
            <a:ext cx="2664297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4860032" y="1772816"/>
            <a:ext cx="2016224" cy="432048"/>
          </a:xfrm>
          <a:prstGeom prst="wedgeRoundRectCallout">
            <a:avLst>
              <a:gd name="adj1" fmla="val -55492"/>
              <a:gd name="adj2" fmla="val 1691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设置递增的宽度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499992" y="2492896"/>
            <a:ext cx="3816424" cy="432048"/>
          </a:xfrm>
          <a:prstGeom prst="wedgeRoundRectCallout">
            <a:avLst>
              <a:gd name="adj1" fmla="val -54277"/>
              <a:gd name="adj2" fmla="val 2017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当前数量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递增，否则是无限循环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192411" y="2996952"/>
            <a:ext cx="2376264" cy="432048"/>
          </a:xfrm>
          <a:prstGeom prst="wedgeRoundRectCallout">
            <a:avLst>
              <a:gd name="adj1" fmla="val -24646"/>
              <a:gd name="adj2" fmla="val -7099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调用自身，实现循环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231" y="2996952"/>
            <a:ext cx="1508090" cy="3442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圆角矩形标注 9"/>
          <p:cNvSpPr/>
          <p:nvPr/>
        </p:nvSpPr>
        <p:spPr>
          <a:xfrm>
            <a:off x="4391980" y="5085184"/>
            <a:ext cx="1637006" cy="432048"/>
          </a:xfrm>
          <a:prstGeom prst="wedgeRoundRectCallout">
            <a:avLst>
              <a:gd name="adj1" fmla="val 63097"/>
              <a:gd name="adj2" fmla="val 389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CSS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1547662" y="642676"/>
            <a:ext cx="3240362" cy="432048"/>
          </a:xfrm>
          <a:prstGeom prst="wedgeRoundRectCallout">
            <a:avLst>
              <a:gd name="adj1" fmla="val -13147"/>
              <a:gd name="adj2" fmla="val 7226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@n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是总数，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@i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是当前序号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1880758" y="4057732"/>
            <a:ext cx="2979273" cy="432048"/>
          </a:xfrm>
          <a:prstGeom prst="wedgeRoundRectCallout">
            <a:avLst>
              <a:gd name="adj1" fmla="val -24646"/>
              <a:gd name="adj2" fmla="val -7099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列表的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个项目设置样式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2771800" y="1556792"/>
            <a:ext cx="1620180" cy="360040"/>
          </a:xfrm>
          <a:prstGeom prst="wedgeRoundRectCallout">
            <a:avLst>
              <a:gd name="adj1" fmla="val -55492"/>
              <a:gd name="adj2" fmla="val 1691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当前选择器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3433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13736</TotalTime>
  <Words>358</Words>
  <Application>Microsoft Office PowerPoint</Application>
  <PresentationFormat>全屏显示(4:3)</PresentationFormat>
  <Paragraphs>43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Less 第5讲 混合2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990</cp:revision>
  <dcterms:created xsi:type="dcterms:W3CDTF">2018-04-16T03:29:14Z</dcterms:created>
  <dcterms:modified xsi:type="dcterms:W3CDTF">2018-12-18T03:45:40Z</dcterms:modified>
</cp:coreProperties>
</file>