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65" r:id="rId3"/>
    <p:sldId id="580" r:id="rId4"/>
    <p:sldId id="581" r:id="rId5"/>
    <p:sldId id="582" r:id="rId6"/>
    <p:sldId id="579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是精确匹配的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9" y="980728"/>
            <a:ext cx="2642837" cy="2843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87" y="980728"/>
            <a:ext cx="3029373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右箭头 11"/>
          <p:cNvSpPr/>
          <p:nvPr/>
        </p:nvSpPr>
        <p:spPr>
          <a:xfrm>
            <a:off x="3781883" y="2132856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1185653" y="3717032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精确匹配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，但是没有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786053" y="4149080"/>
            <a:ext cx="2594259" cy="432048"/>
          </a:xfrm>
          <a:prstGeom prst="wedgeRoundRectCallout">
            <a:avLst>
              <a:gd name="adj1" fmla="val -26442"/>
              <a:gd name="adj2" fmla="val -775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所以没有匹配任何一个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70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等价但不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nth-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也不会匹配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57424" y="155679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172544" cy="170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84" y="1124744"/>
            <a:ext cx="2329488" cy="1727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8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器的引号不影响匹配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5"/>
            <a:ext cx="3424249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52736"/>
            <a:ext cx="1499242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663944" y="242088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6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2564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selector:extend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(target all)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参数末尾如果有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器中包含（仅有）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的样式，同时自身样式中的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将替换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作为新的选择器，共享匹配样式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59" y="2986066"/>
            <a:ext cx="2736304" cy="3722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96952"/>
            <a:ext cx="2179393" cy="3728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21" y="2519765"/>
            <a:ext cx="4680520" cy="44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3667769" y="2561006"/>
            <a:ext cx="153132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35522" y="6343791"/>
            <a:ext cx="250756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67672" y="4840074"/>
            <a:ext cx="1016496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67672" y="5911743"/>
            <a:ext cx="1592560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7672" y="3245080"/>
            <a:ext cx="872480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334677" y="4537135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变量表示的选择器无法被匹配，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的参数为变量也无法匹配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042017" y="1744896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3781953" cy="176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89" y="1506784"/>
            <a:ext cx="1724266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12" y="3573016"/>
            <a:ext cx="3801005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89" y="3868342"/>
            <a:ext cx="1810003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5050365" y="4144455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7624" y="1772816"/>
            <a:ext cx="101649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8197" y="4869160"/>
            <a:ext cx="101649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21701" y="2815107"/>
            <a:ext cx="2032992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2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伪类配合的选择器是变量，可以匹配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84" y="1196752"/>
            <a:ext cx="3372321" cy="185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53963"/>
            <a:ext cx="1829055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右箭头 4"/>
          <p:cNvSpPr/>
          <p:nvPr/>
        </p:nvSpPr>
        <p:spPr>
          <a:xfrm>
            <a:off x="4586066" y="1801533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70584" y="2581151"/>
            <a:ext cx="88113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05683" y="1742683"/>
            <a:ext cx="1282542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3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如果嵌入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@media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内部，仅仅匹配同级选择器，父级和子级的无法匹配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28800"/>
            <a:ext cx="4025024" cy="4753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2932197" cy="483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4121284" y="3681445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08478" y="1911399"/>
            <a:ext cx="2812806" cy="252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59632" y="3429000"/>
            <a:ext cx="1512168" cy="252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5610" y="1911399"/>
            <a:ext cx="1512168" cy="5454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11" idx="1"/>
            <a:endCxn id="12" idx="1"/>
          </p:cNvCxnSpPr>
          <p:nvPr/>
        </p:nvCxnSpPr>
        <p:spPr>
          <a:xfrm rot="10800000" flipV="1">
            <a:off x="1259632" y="2037398"/>
            <a:ext cx="48846" cy="1517601"/>
          </a:xfrm>
          <a:prstGeom prst="curvedConnector3">
            <a:avLst>
              <a:gd name="adj1" fmla="val 56800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flipV="1">
            <a:off x="2714881" y="2330864"/>
            <a:ext cx="2144719" cy="1224136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3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如果是搭配最外层选择器，可以匹配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@media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内部的选择器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3743847" cy="383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57" y="1628800"/>
            <a:ext cx="4071858" cy="3429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778134" y="5058557"/>
            <a:ext cx="2880320" cy="3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43439" y="3609056"/>
            <a:ext cx="1020194" cy="3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5015" y="1916832"/>
            <a:ext cx="1020194" cy="3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211391" y="229971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8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有多个选择器参数，则可能重复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2" y="1628800"/>
            <a:ext cx="3400900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33631"/>
            <a:ext cx="1867161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754169" y="2050797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缩减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13248"/>
            <a:ext cx="2581635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0" y="3587153"/>
            <a:ext cx="2602776" cy="3042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0" y="836712"/>
            <a:ext cx="2367263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41123"/>
            <a:ext cx="2591162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4093698" y="1988840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4019846" y="488658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4048" y="5108255"/>
            <a:ext cx="2458328" cy="3189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4048" y="6021288"/>
            <a:ext cx="2458328" cy="3189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合并属性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中很多属性属于复合属性，就是一个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多个属性值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主要有两种合并属性值的方式，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用逗号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用空格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name+_:  value;</a:t>
            </a: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" y="548680"/>
            <a:ext cx="4477375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" y="3112671"/>
            <a:ext cx="616353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43608" y="836712"/>
            <a:ext cx="403244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204864"/>
            <a:ext cx="403244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0268" y="3429000"/>
            <a:ext cx="594964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3332082" y="2572611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596576"/>
            <a:ext cx="1343212" cy="600159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964629" y="276454"/>
            <a:ext cx="1751387" cy="432048"/>
          </a:xfrm>
          <a:prstGeom prst="wedgeRoundRectCallout">
            <a:avLst>
              <a:gd name="adj1" fmla="val -22537"/>
              <a:gd name="adj2" fmla="val 8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一部分属性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97526" y="1680631"/>
            <a:ext cx="1718490" cy="432048"/>
          </a:xfrm>
          <a:prstGeom prst="wedgeRoundRectCallout">
            <a:avLst>
              <a:gd name="adj1" fmla="val -20707"/>
              <a:gd name="adj2" fmla="val 7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第二部分属性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216811" y="2866028"/>
            <a:ext cx="2922538" cy="432048"/>
          </a:xfrm>
          <a:prstGeom prst="wedgeRoundRectCallout">
            <a:avLst>
              <a:gd name="adj1" fmla="val -20707"/>
              <a:gd name="adj2" fmla="val 7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两部分属性通过都好连接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461641" y="849219"/>
            <a:ext cx="838551" cy="432048"/>
          </a:xfrm>
          <a:prstGeom prst="wedgeRoundRectCallout">
            <a:avLst>
              <a:gd name="adj1" fmla="val -57879"/>
              <a:gd name="adj2" fmla="val 13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139348" y="3356992"/>
            <a:ext cx="838551" cy="432048"/>
          </a:xfrm>
          <a:prstGeom prst="wedgeRoundRectCallout">
            <a:avLst>
              <a:gd name="adj1" fmla="val -57879"/>
              <a:gd name="adj2" fmla="val 13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6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4664"/>
            <a:ext cx="4534533" cy="449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" y="5229200"/>
            <a:ext cx="7592485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右箭头 3"/>
          <p:cNvSpPr/>
          <p:nvPr/>
        </p:nvSpPr>
        <p:spPr>
          <a:xfrm rot="5400000">
            <a:off x="3656119" y="4658037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290109" y="4797152"/>
            <a:ext cx="2306228" cy="432048"/>
          </a:xfrm>
          <a:prstGeom prst="wedgeRoundRectCallout">
            <a:avLst>
              <a:gd name="adj1" fmla="val -22537"/>
              <a:gd name="adj2" fmla="val 7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合并成了一条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2" y="1700808"/>
            <a:ext cx="247684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7667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如果结合循环，我们可以很容易生成长阴影！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6192114" cy="325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43608" y="1628800"/>
            <a:ext cx="352839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6" y="4725144"/>
            <a:ext cx="7554379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98" y="476672"/>
            <a:ext cx="13432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可为选择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extend(selector)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然后该类型就直接拥有了选择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3343742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2471"/>
            <a:ext cx="2276793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" y="3789040"/>
            <a:ext cx="2172003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箭头 16"/>
          <p:cNvSpPr/>
          <p:nvPr/>
        </p:nvSpPr>
        <p:spPr>
          <a:xfrm>
            <a:off x="3562842" y="374025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" y="5201217"/>
            <a:ext cx="2514951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4571999" y="2633860"/>
            <a:ext cx="720081" cy="6511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5038953" y="5891876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嵌套的样式没有借用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03" y="2351770"/>
            <a:ext cx="1409897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827584" y="2690001"/>
            <a:ext cx="2160240" cy="37895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endCxn id="19" idx="1"/>
          </p:cNvCxnSpPr>
          <p:nvPr/>
        </p:nvCxnSpPr>
        <p:spPr>
          <a:xfrm>
            <a:off x="2987824" y="2780455"/>
            <a:ext cx="1584175" cy="178967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标注 21"/>
          <p:cNvSpPr/>
          <p:nvPr/>
        </p:nvSpPr>
        <p:spPr>
          <a:xfrm>
            <a:off x="1952912" y="3369605"/>
            <a:ext cx="2475675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#p4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就有了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的属性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2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85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可以添加多个选择器作为参数，这样就会具有多个选择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46" y="1700808"/>
            <a:ext cx="3886742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1" y="1748439"/>
            <a:ext cx="3829584" cy="406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290153" y="3645024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233687" y="5425597"/>
            <a:ext cx="2882291" cy="781170"/>
          </a:xfrm>
          <a:prstGeom prst="wedgeRoundRectCallout">
            <a:avLst>
              <a:gd name="adj1" fmla="val -27417"/>
              <a:gd name="adj2" fmla="val -689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表示所有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.p6-1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器，都将出现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#p6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5" y="4797152"/>
            <a:ext cx="353457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3947" y="2060848"/>
            <a:ext cx="86616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83338" y="3423516"/>
            <a:ext cx="86616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3338" y="4797152"/>
            <a:ext cx="86616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伪类的书写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必须放在选择器的最后，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pre:hover:extend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(div pre)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xtend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器之间有空格是允许的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pre:hover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:extend(div pre)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在选择器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，表示对每个选择应用伪类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4" y="3336019"/>
            <a:ext cx="3528824" cy="2946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53030"/>
            <a:ext cx="3815992" cy="3591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284400" y="4849011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6283" y="5317063"/>
            <a:ext cx="302764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54711" y="3646516"/>
            <a:ext cx="581386" cy="574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54711" y="5137167"/>
            <a:ext cx="581386" cy="574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可以查找嵌入的选择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703247" y="2930685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3" y="980728"/>
            <a:ext cx="4512721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88" y="967409"/>
            <a:ext cx="3039634" cy="39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860032" y="2184438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979712" y="4293096"/>
            <a:ext cx="2880320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注意这里的分隔符是逗号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64088" y="1268760"/>
            <a:ext cx="86616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64088" y="2708920"/>
            <a:ext cx="86616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64088" y="3789040"/>
            <a:ext cx="86616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5514" y="3356992"/>
            <a:ext cx="432255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5580112" y="4653136"/>
            <a:ext cx="1800200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.ex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自己的样式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299760" y="1268760"/>
            <a:ext cx="2088664" cy="432048"/>
          </a:xfrm>
          <a:prstGeom prst="wedgeRoundRectCallout">
            <a:avLst>
              <a:gd name="adj1" fmla="val -54739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.outer .inner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6373746" y="2636912"/>
            <a:ext cx="2088664" cy="432048"/>
          </a:xfrm>
          <a:prstGeom prst="wedgeRoundRectCallout">
            <a:avLst>
              <a:gd name="adj1" fmla="val -54739"/>
              <a:gd name="adj2" fmla="val -22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.inner .outer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14170</TotalTime>
  <Words>386</Words>
  <Application>Microsoft Office PowerPoint</Application>
  <PresentationFormat>全屏显示(4:3)</PresentationFormat>
  <Paragraphs>44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Less 第6讲 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1015</cp:revision>
  <dcterms:created xsi:type="dcterms:W3CDTF">2018-04-16T03:29:14Z</dcterms:created>
  <dcterms:modified xsi:type="dcterms:W3CDTF">2018-12-18T08:28:57Z</dcterms:modified>
</cp:coreProperties>
</file>