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65" r:id="rId3"/>
    <p:sldId id="564" r:id="rId4"/>
    <p:sldId id="571" r:id="rId5"/>
    <p:sldId id="566" r:id="rId6"/>
    <p:sldId id="572" r:id="rId7"/>
    <p:sldId id="568" r:id="rId8"/>
    <p:sldId id="569" r:id="rId9"/>
    <p:sldId id="570" r:id="rId10"/>
    <p:sldId id="57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19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变量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禁止编译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54868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通过给字符串添加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符号，可以禁止对该字符串的编译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anything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~’anything’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991532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58" y="1881808"/>
            <a:ext cx="3524742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05064"/>
            <a:ext cx="3191320" cy="147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85" y="4005064"/>
            <a:ext cx="3772426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91" y="5805264"/>
            <a:ext cx="2772162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3" y="5714763"/>
            <a:ext cx="2800741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055735" y="5777895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96314" y="4362096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531084" y="2372209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@name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可用连字符，在后续样式中可直接拿来用，也可和数值进行运算变成新的变量或属性值，并可重复使用！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变量和数值，或变量之间进行运算，运算符前后一定要有空格，否则会当成一个整体名称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定义一个变量可在众多属性中重复使用，减少代码，便于修改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4505954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78066"/>
            <a:ext cx="3343742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521180" y="3471436"/>
            <a:ext cx="2524326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32040" y="2087652"/>
            <a:ext cx="792088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变量用于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定义的变量不仅可以是属性值，也可以用于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属性名称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2042"/>
            <a:ext cx="2781688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83062"/>
            <a:ext cx="2010056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4175956" y="2650037"/>
            <a:ext cx="792088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变量用于选择器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0" y="976393"/>
            <a:ext cx="3781953" cy="5563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829584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4283968" y="2995565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6658904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变量用于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592270" y="2279379"/>
            <a:ext cx="2334467" cy="432048"/>
          </a:xfrm>
          <a:prstGeom prst="wedgeRoundRectCallout">
            <a:avLst>
              <a:gd name="adj1" fmla="val -29406"/>
              <a:gd name="adj2" fmla="val 1048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双引号必须加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9080"/>
            <a:ext cx="7020905" cy="241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右箭头 7"/>
          <p:cNvSpPr/>
          <p:nvPr/>
        </p:nvSpPr>
        <p:spPr>
          <a:xfrm rot="5400000">
            <a:off x="4050004" y="3525174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用变量定义变量名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我们可以把一个变量的名字用另外一个变量来表示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red;	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helloless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1{ color: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@@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helloless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;}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447120" y="4227815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56466"/>
            <a:ext cx="2286319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080360"/>
            <a:ext cx="2219635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惰性赋值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变量的定义不一定要放在使用之前，可以先使用，然后再定义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如果一个变量定义多次，后定义的会生效！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如果是由多层嵌套，则从当前层次向上层搜索有效定义！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h1{  color: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@two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;}</a:t>
            </a:r>
            <a:b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@two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@one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:red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53136"/>
            <a:ext cx="2143424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981794"/>
            <a:ext cx="2238687" cy="106694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496537" y="5134010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将属性名直接当作变量使用（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v3.0.0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atom-less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具体做法就是通过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propertyName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的方式，从当前范围开始向上查找合适的属性名，并使用其属性值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3477110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3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12682</TotalTime>
  <Words>206</Words>
  <Application>Microsoft Office PowerPoint</Application>
  <PresentationFormat>全屏显示(4:3)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Less 第2讲 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928</cp:revision>
  <dcterms:created xsi:type="dcterms:W3CDTF">2018-04-16T03:29:14Z</dcterms:created>
  <dcterms:modified xsi:type="dcterms:W3CDTF">2018-12-11T07:00:16Z</dcterms:modified>
</cp:coreProperties>
</file>