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565" r:id="rId3"/>
    <p:sldId id="580" r:id="rId4"/>
    <p:sldId id="581" r:id="rId5"/>
    <p:sldId id="582" r:id="rId6"/>
    <p:sldId id="579" r:id="rId7"/>
    <p:sldId id="583" r:id="rId8"/>
    <p:sldId id="584" r:id="rId9"/>
    <p:sldId id="585" r:id="rId10"/>
    <p:sldId id="586" r:id="rId11"/>
    <p:sldId id="587" r:id="rId12"/>
    <p:sldId id="588" r:id="rId13"/>
    <p:sldId id="589" r:id="rId14"/>
    <p:sldId id="590" r:id="rId15"/>
    <p:sldId id="591" r:id="rId16"/>
    <p:sldId id="592" r:id="rId17"/>
    <p:sldId id="593" r:id="rId18"/>
    <p:sldId id="594" r:id="rId19"/>
    <p:sldId id="595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2214"/>
    <a:srgbClr val="E5897F"/>
    <a:srgbClr val="D13E21"/>
    <a:srgbClr val="D8D8DA"/>
    <a:srgbClr val="410701"/>
    <a:srgbClr val="A01102"/>
    <a:srgbClr val="DE4B2E"/>
    <a:srgbClr val="FC2610"/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60" autoAdjust="0"/>
    <p:restoredTop sz="94660"/>
  </p:normalViewPr>
  <p:slideViewPr>
    <p:cSldViewPr>
      <p:cViewPr varScale="1">
        <p:scale>
          <a:sx n="68" d="100"/>
          <a:sy n="68" d="100"/>
        </p:scale>
        <p:origin x="-6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987C-5DAD-4601-B625-55A3208473B0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2BC2-E7C7-4DAF-AC38-C7272999F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0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tmp"/><Relationship Id="rId4" Type="http://schemas.openxmlformats.org/officeDocument/2006/relationships/image" Target="../media/image32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tmp"/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tmp"/><Relationship Id="rId4" Type="http://schemas.openxmlformats.org/officeDocument/2006/relationships/image" Target="../media/image44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tmp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8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合并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684000" y="260648"/>
            <a:ext cx="7776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extend()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是精确匹配的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268760"/>
            <a:ext cx="2642837" cy="2843052"/>
          </a:xfrm>
          <a:prstGeom prst="rect">
            <a:avLst/>
          </a:prstGeom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268760"/>
            <a:ext cx="3029373" cy="3448531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>
          <a:xfrm>
            <a:off x="4000128" y="2420888"/>
            <a:ext cx="576064" cy="64807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标注 12"/>
          <p:cNvSpPr/>
          <p:nvPr/>
        </p:nvSpPr>
        <p:spPr>
          <a:xfrm>
            <a:off x="1117837" y="4432119"/>
            <a:ext cx="2882291" cy="432048"/>
          </a:xfrm>
          <a:prstGeom prst="wedgeRoundRectCallout">
            <a:avLst>
              <a:gd name="adj1" fmla="val -31322"/>
              <a:gd name="adj2" fmla="val -9053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精确匹配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.class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，但是没有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4860032" y="4745689"/>
            <a:ext cx="2882291" cy="432048"/>
          </a:xfrm>
          <a:prstGeom prst="wedgeRoundRectCallout">
            <a:avLst>
              <a:gd name="adj1" fmla="val -31322"/>
              <a:gd name="adj2" fmla="val -9053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所以没有匹配任何一个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9702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684000" y="260648"/>
            <a:ext cx="7776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等价单不相同的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nth-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也不会匹配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4057424" y="1556792"/>
            <a:ext cx="576064" cy="64807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24744"/>
            <a:ext cx="3172544" cy="17061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784" y="1124744"/>
            <a:ext cx="2329488" cy="1727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8803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332656"/>
            <a:ext cx="7776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属性选择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器的引号不影响匹配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24745"/>
            <a:ext cx="3424249" cy="3024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052736"/>
            <a:ext cx="1499242" cy="4869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右箭头 5"/>
          <p:cNvSpPr/>
          <p:nvPr/>
        </p:nvSpPr>
        <p:spPr>
          <a:xfrm>
            <a:off x="4663944" y="2420888"/>
            <a:ext cx="576064" cy="64807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863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112564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selector:extend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(target all)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参数末尾如果有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all,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则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会陪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选择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器中包含（仅有）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target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的样式，同时自身样式中的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selector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将替换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target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作为新的选择器，共享匹配样式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59" y="2986066"/>
            <a:ext cx="2736304" cy="3722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996952"/>
            <a:ext cx="2179393" cy="3728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21" y="2519765"/>
            <a:ext cx="4680520" cy="442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矩形 8"/>
          <p:cNvSpPr/>
          <p:nvPr/>
        </p:nvSpPr>
        <p:spPr>
          <a:xfrm>
            <a:off x="3667769" y="2561006"/>
            <a:ext cx="1531321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627784" y="6343791"/>
            <a:ext cx="1315297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067672" y="4840074"/>
            <a:ext cx="1016496" cy="27519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067672" y="5911743"/>
            <a:ext cx="1592560" cy="27519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067672" y="3245080"/>
            <a:ext cx="872480" cy="27519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4334677" y="4537135"/>
            <a:ext cx="576064" cy="64807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3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332656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变量表示的选择器无法被匹配，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extend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的参数为变量也无法匹配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4923692" y="2032928"/>
            <a:ext cx="576064" cy="64807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99" y="1772816"/>
            <a:ext cx="3781953" cy="1762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764" y="1794816"/>
            <a:ext cx="1724266" cy="1047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687" y="3861048"/>
            <a:ext cx="3801005" cy="1790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764" y="4156374"/>
            <a:ext cx="1810003" cy="1038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右箭头 9"/>
          <p:cNvSpPr/>
          <p:nvPr/>
        </p:nvSpPr>
        <p:spPr>
          <a:xfrm>
            <a:off x="4932040" y="4432487"/>
            <a:ext cx="576064" cy="64807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69299" y="2060848"/>
            <a:ext cx="1016496" cy="43204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419872" y="5157192"/>
            <a:ext cx="1016496" cy="43204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629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332656"/>
            <a:ext cx="7776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xtend()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伪类配合的选择器是变量，可以匹配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584" y="1586925"/>
            <a:ext cx="3372321" cy="18576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844136"/>
            <a:ext cx="1829055" cy="1343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右箭头 4"/>
          <p:cNvSpPr/>
          <p:nvPr/>
        </p:nvSpPr>
        <p:spPr>
          <a:xfrm>
            <a:off x="4586066" y="2191706"/>
            <a:ext cx="576064" cy="64807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70584" y="2971324"/>
            <a:ext cx="881136" cy="43204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305683" y="2132856"/>
            <a:ext cx="1282542" cy="43204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930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332656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xtend()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嵌入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@media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内部，仅仅匹配同级选择器，父级和子级的无法匹配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102" y="1628800"/>
            <a:ext cx="4025024" cy="4753362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28800"/>
            <a:ext cx="2932197" cy="4837418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4121284" y="3681445"/>
            <a:ext cx="576064" cy="64807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308478" y="1911399"/>
            <a:ext cx="2812806" cy="2520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403648" y="3681445"/>
            <a:ext cx="1512168" cy="2520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836720" y="2204864"/>
            <a:ext cx="1512168" cy="2520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033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332656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xtend()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如果是搭配最外层选择器，可以匹配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@media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内部的选择器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44824"/>
            <a:ext cx="3743847" cy="3839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742" y="1844824"/>
            <a:ext cx="4071858" cy="3429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矩形 13"/>
          <p:cNvSpPr/>
          <p:nvPr/>
        </p:nvSpPr>
        <p:spPr>
          <a:xfrm>
            <a:off x="683568" y="5274581"/>
            <a:ext cx="2880320" cy="3240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788024" y="3825080"/>
            <a:ext cx="1020194" cy="3240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859600" y="2132856"/>
            <a:ext cx="1020194" cy="3240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4188833" y="2515742"/>
            <a:ext cx="576064" cy="64807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480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332656"/>
            <a:ext cx="777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:extend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有多个选择器参数，则可能重复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752" y="1628800"/>
            <a:ext cx="3400900" cy="1428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633631"/>
            <a:ext cx="1867161" cy="2086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右箭头 10"/>
          <p:cNvSpPr/>
          <p:nvPr/>
        </p:nvSpPr>
        <p:spPr>
          <a:xfrm>
            <a:off x="4754169" y="2050797"/>
            <a:ext cx="576064" cy="64807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11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116632"/>
            <a:ext cx="7776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借助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:extend()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缩减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713248"/>
            <a:ext cx="2581635" cy="3381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600" y="3587153"/>
            <a:ext cx="2602776" cy="3042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600" y="836712"/>
            <a:ext cx="2367263" cy="2592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860" y="4241123"/>
            <a:ext cx="2591162" cy="2048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右箭头 9"/>
          <p:cNvSpPr/>
          <p:nvPr/>
        </p:nvSpPr>
        <p:spPr>
          <a:xfrm>
            <a:off x="4093698" y="1988840"/>
            <a:ext cx="576064" cy="64807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10800000">
            <a:off x="4019846" y="4886582"/>
            <a:ext cx="576064" cy="64807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091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合并属性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中很多属性属于复合属性，就是一个属性，多个属性值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主要有两种合并属性值的方式，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用逗号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value;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用空格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name+_:  value;</a:t>
            </a:r>
          </a:p>
        </p:txBody>
      </p:sp>
    </p:spTree>
    <p:extLst>
      <p:ext uri="{BB962C8B-B14F-4D97-AF65-F5344CB8AC3E}">
        <p14:creationId xmlns:p14="http://schemas.microsoft.com/office/powerpoint/2010/main" val="209855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79" y="548680"/>
            <a:ext cx="4477375" cy="2095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79" y="3112671"/>
            <a:ext cx="6163535" cy="6763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1043608" y="836712"/>
            <a:ext cx="4032448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43608" y="2204864"/>
            <a:ext cx="4032448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40268" y="3429000"/>
            <a:ext cx="5949645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 rot="5400000">
            <a:off x="3332082" y="2572611"/>
            <a:ext cx="576064" cy="64807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596576"/>
            <a:ext cx="1343212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64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04664"/>
            <a:ext cx="4534533" cy="4496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57" y="5229200"/>
            <a:ext cx="7592485" cy="733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右箭头 3"/>
          <p:cNvSpPr/>
          <p:nvPr/>
        </p:nvSpPr>
        <p:spPr>
          <a:xfrm rot="5400000">
            <a:off x="3656119" y="4658037"/>
            <a:ext cx="576064" cy="64807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5290108" y="4797152"/>
            <a:ext cx="2882291" cy="432048"/>
          </a:xfrm>
          <a:prstGeom prst="wedgeRoundRectCallout">
            <a:avLst>
              <a:gd name="adj1" fmla="val -22537"/>
              <a:gd name="adj2" fmla="val 7552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合并成了一条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CSS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002" y="1700808"/>
            <a:ext cx="2476846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57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476672"/>
            <a:ext cx="7776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如果结合循环，我们可以很容易生成长阴影！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268760"/>
            <a:ext cx="6192114" cy="3258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1043608" y="1628800"/>
            <a:ext cx="3528392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76" y="4725144"/>
            <a:ext cx="7554379" cy="1409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967" y="443305"/>
            <a:ext cx="1343212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569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合并选择器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可以为某选择器添加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extend(selector)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伪类，然后让该类型可以直接拥有选择器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selector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的样式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636912"/>
            <a:ext cx="3343742" cy="33627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图片 1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652471"/>
            <a:ext cx="2276793" cy="10574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图片 1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21" y="3789040"/>
            <a:ext cx="2172003" cy="1333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右箭头 16"/>
          <p:cNvSpPr/>
          <p:nvPr/>
        </p:nvSpPr>
        <p:spPr>
          <a:xfrm>
            <a:off x="3562842" y="3740252"/>
            <a:ext cx="576064" cy="64807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21" y="5201217"/>
            <a:ext cx="2514951" cy="1381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矩形 18"/>
          <p:cNvSpPr/>
          <p:nvPr/>
        </p:nvSpPr>
        <p:spPr>
          <a:xfrm>
            <a:off x="4571999" y="2633860"/>
            <a:ext cx="720081" cy="65112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标注 19"/>
          <p:cNvSpPr/>
          <p:nvPr/>
        </p:nvSpPr>
        <p:spPr>
          <a:xfrm>
            <a:off x="5038953" y="5891876"/>
            <a:ext cx="2882291" cy="432048"/>
          </a:xfrm>
          <a:prstGeom prst="wedgeRoundRectCallout">
            <a:avLst>
              <a:gd name="adj1" fmla="val -31322"/>
              <a:gd name="adj2" fmla="val -9053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嵌套的样式没有借用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103" y="2351770"/>
            <a:ext cx="1409897" cy="857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826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0185" y="332656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extend()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可以添加多个选择器作为参数，这样就会具有多个选择器下的样式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946" y="1700808"/>
            <a:ext cx="3886742" cy="41630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41" y="1748439"/>
            <a:ext cx="3829584" cy="4067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右箭头 5"/>
          <p:cNvSpPr/>
          <p:nvPr/>
        </p:nvSpPr>
        <p:spPr>
          <a:xfrm>
            <a:off x="4290153" y="3645024"/>
            <a:ext cx="576064" cy="648072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1407862" y="5600158"/>
            <a:ext cx="2882291" cy="432048"/>
          </a:xfrm>
          <a:prstGeom prst="wedgeRoundRectCallout">
            <a:avLst>
              <a:gd name="adj1" fmla="val -31322"/>
              <a:gd name="adj2" fmla="val -9053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all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表示所有包含该类型的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0724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260648"/>
            <a:ext cx="777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:extend()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伪类的书写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规则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必须放在选择器的最后，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pre:hover:extend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(div pre)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Extend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选择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器之间有空格是允许的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pre:hover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:extend(div pre)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放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在选择器内部，表示对每个选择应用伪类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如下：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464" y="3336019"/>
            <a:ext cx="3528824" cy="29463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053030"/>
            <a:ext cx="3815992" cy="35919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右箭头 6"/>
          <p:cNvSpPr/>
          <p:nvPr/>
        </p:nvSpPr>
        <p:spPr>
          <a:xfrm>
            <a:off x="4284400" y="4849011"/>
            <a:ext cx="576064" cy="64807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427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684000" y="260648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extend()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可以查找嵌入的选择器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并且是编译后的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4703247" y="2930685"/>
            <a:ext cx="576064" cy="648072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33" y="980728"/>
            <a:ext cx="4512721" cy="3312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187" y="967408"/>
            <a:ext cx="3258005" cy="41820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右箭头 10"/>
          <p:cNvSpPr/>
          <p:nvPr/>
        </p:nvSpPr>
        <p:spPr>
          <a:xfrm>
            <a:off x="4860032" y="2184438"/>
            <a:ext cx="576064" cy="648072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658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13887</TotalTime>
  <Words>341</Words>
  <Application>Microsoft Office PowerPoint</Application>
  <PresentationFormat>全屏显示(4:3)</PresentationFormat>
  <Paragraphs>34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主题​​</vt:lpstr>
      <vt:lpstr>Less 第6讲 合并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1006</cp:revision>
  <dcterms:created xsi:type="dcterms:W3CDTF">2018-04-16T03:29:14Z</dcterms:created>
  <dcterms:modified xsi:type="dcterms:W3CDTF">2018-12-11T03:06:50Z</dcterms:modified>
</cp:coreProperties>
</file>