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51" r:id="rId3"/>
    <p:sldId id="569" r:id="rId4"/>
    <p:sldId id="570" r:id="rId5"/>
    <p:sldId id="571" r:id="rId6"/>
    <p:sldId id="572" r:id="rId7"/>
    <p:sldId id="257" r:id="rId8"/>
    <p:sldId id="552" r:id="rId9"/>
    <p:sldId id="553" r:id="rId10"/>
    <p:sldId id="554" r:id="rId11"/>
    <p:sldId id="555" r:id="rId12"/>
    <p:sldId id="556" r:id="rId13"/>
    <p:sldId id="558" r:id="rId14"/>
    <p:sldId id="557" r:id="rId15"/>
    <p:sldId id="566" r:id="rId16"/>
    <p:sldId id="567" r:id="rId17"/>
    <p:sldId id="5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ss.bootcss.com/usage/" TargetMode="External"/><Relationship Id="rId2" Type="http://schemas.openxmlformats.org/officeDocument/2006/relationships/hyperlink" Target="http://lesscss.cn/usa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上手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-d.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控制面板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所有控制面板项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高级系统设置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系统变量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，添加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所在的目录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3" y="2420888"/>
            <a:ext cx="4877481" cy="206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779889" y="2420888"/>
            <a:ext cx="252028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5793" y="4172887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7" y="4725144"/>
            <a:ext cx="4153480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3574587" y="6098894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5687219" cy="56205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1640" y="3861048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76056" y="5301208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9" y="188640"/>
            <a:ext cx="4839375" cy="5115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23464" y="476672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4971" y="4293096"/>
            <a:ext cx="1841445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491766"/>
            <a:ext cx="3448531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863524" y="5304279"/>
            <a:ext cx="1576757" cy="284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-e.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我们首先要在控制台界面中，通过命令行进入到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文件所在的目录：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e: 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磁盘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cd E:\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kong66\web\less\1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进入到目标目录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lessc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styles.less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styles.css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编译文件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此时我们就发现目录中多了一个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9" y="4832176"/>
            <a:ext cx="1733792" cy="590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9" y="5503782"/>
            <a:ext cx="1295581" cy="228632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03570"/>
            <a:ext cx="2257740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2924583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8760"/>
            <a:ext cx="2086266" cy="117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1547664" y="3010842"/>
            <a:ext cx="1152128" cy="576064"/>
          </a:xfrm>
          <a:prstGeom prst="wedgeRoundRectCallout">
            <a:avLst>
              <a:gd name="adj1" fmla="val -24496"/>
              <a:gd name="adj2" fmla="val -840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less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759149" y="2911976"/>
            <a:ext cx="1152128" cy="576064"/>
          </a:xfrm>
          <a:prstGeom prst="wedgeRoundRectCallout">
            <a:avLst>
              <a:gd name="adj1" fmla="val -24496"/>
              <a:gd name="adj2" fmla="val -840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68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动态编译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所谓动态编译，就是在页面中直接引入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文件，同时引入用于编译的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less.js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文件，这样就可以直接使用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但是这种动态编译，效率比较低，还需额外引入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less.js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文件，会降低页面的加载速度，所以一般只在开发的时候使用！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stylesheet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/less" type="text/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styles.less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less.js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"&gt;&lt;/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5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42575"/>
            <a:ext cx="3000794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89" y="2996952"/>
            <a:ext cx="7135221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13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76672"/>
            <a:ext cx="3815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由于我们没有搭建本地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远程服务器，而是直接打开本地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浏览器为了安全性，对此进行了限制，所以我们需要在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的快捷方式中添加一个启动参数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--allow-file-access-from-files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前后加空格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1995"/>
            <a:ext cx="3943900" cy="615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0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可以理解为是添加了变量，混合和函数的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，或者说是动态的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语法来写文档样式，将极其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，也是设计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的原因！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http://lesscss.cn/usage/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https://less.bootcss.com/usage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里面有关于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的介绍和相关文件的下载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87315"/>
            <a:ext cx="7776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利用工具插件编译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很多第三方的工具可以将写好的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编译为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文件，比如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aom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-less,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开发工具的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atom-less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插件工具，这个方法非常简单，应该说是最好用的方法，只要在文件头部加上一个命令并保存，就直接就可以将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9" y="836712"/>
            <a:ext cx="8497486" cy="330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555776" y="1268760"/>
            <a:ext cx="252028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619" y="3758501"/>
            <a:ext cx="126014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1180" y="2105683"/>
            <a:ext cx="126014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88673" y="2636912"/>
            <a:ext cx="126014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521180" y="4509120"/>
            <a:ext cx="2321554" cy="576064"/>
          </a:xfrm>
          <a:prstGeom prst="wedgeRoundRectCallout">
            <a:avLst>
              <a:gd name="adj1" fmla="val -24496"/>
              <a:gd name="adj2" fmla="val -840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搜索并安装插件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1494362" y="277412"/>
            <a:ext cx="5021854" cy="576064"/>
          </a:xfrm>
          <a:prstGeom prst="wedgeRoundRectCallout">
            <a:avLst>
              <a:gd name="adj1" fmla="val -29950"/>
              <a:gd name="adj2" fmla="val 844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file-&gt;setting</a:t>
            </a:r>
            <a:r>
              <a:rPr lang="zh-CN" altLang="en-US" dirty="0" smtClean="0"/>
              <a:t>菜单或快捷键</a:t>
            </a:r>
            <a:r>
              <a:rPr lang="en-US" altLang="zh-CN" dirty="0" smtClean="0"/>
              <a:t>ctrl+,   </a:t>
            </a:r>
            <a:r>
              <a:rPr lang="zh-CN" altLang="en-US" dirty="0" smtClean="0"/>
              <a:t>弹出该面板，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1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3620005" cy="21338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91680" y="1675340"/>
            <a:ext cx="3384376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019040" y="764704"/>
            <a:ext cx="5145248" cy="576064"/>
          </a:xfrm>
          <a:prstGeom prst="wedgeRoundRectCallout">
            <a:avLst>
              <a:gd name="adj1" fmla="val -22656"/>
              <a:gd name="adj2" fmla="val 869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</a:t>
            </a:r>
            <a:r>
              <a:rPr lang="zh-CN" altLang="en-US" dirty="0" smtClean="0"/>
              <a:t>表示输出文件，</a:t>
            </a:r>
            <a:r>
              <a:rPr lang="en-US" altLang="zh-CN" dirty="0" smtClean="0"/>
              <a:t>”styles.css”</a:t>
            </a:r>
            <a:r>
              <a:rPr lang="zh-CN" altLang="en-US" dirty="0" smtClean="0"/>
              <a:t>是输出的文件名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05064"/>
            <a:ext cx="7459116" cy="120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1115616" y="5589240"/>
            <a:ext cx="5145248" cy="576064"/>
          </a:xfrm>
          <a:prstGeom prst="wedgeRoundRectCallout">
            <a:avLst>
              <a:gd name="adj1" fmla="val -22929"/>
              <a:gd name="adj2" fmla="val -98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修改并保存文件，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文件就会自动生成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64704"/>
            <a:ext cx="5115639" cy="4382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9992" y="800529"/>
            <a:ext cx="1944216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3251038" y="1591508"/>
            <a:ext cx="3312368" cy="576064"/>
          </a:xfrm>
          <a:prstGeom prst="wedgeRoundRectCallout">
            <a:avLst>
              <a:gd name="adj1" fmla="val 13435"/>
              <a:gd name="adj2" fmla="val -1182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生成压缩版的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62157"/>
            <a:ext cx="4334480" cy="133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82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文件编译为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文件（选读）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编译工具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我们写好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文件，就需要用编译工具将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编译成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文件来使用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为了安装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编译工具，必须先要安装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首先我们到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官方网站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https://nodejs.org/en/download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安装版本，然后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next,next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….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安装成功后在控制台输入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 –v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–v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应该会有相应版本号显示，说明安装成功！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注意，最好就安装在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9" y="5510366"/>
            <a:ext cx="1676634" cy="523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43682"/>
            <a:ext cx="1733792" cy="657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2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在控制台输入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install –g less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16774"/>
            <a:ext cx="4639322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3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12361</TotalTime>
  <Words>522</Words>
  <Application>Microsoft Office PowerPoint</Application>
  <PresentationFormat>全屏显示(4:3)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Less 第1讲 上手Less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885</cp:revision>
  <dcterms:created xsi:type="dcterms:W3CDTF">2018-04-16T03:29:14Z</dcterms:created>
  <dcterms:modified xsi:type="dcterms:W3CDTF">2018-12-14T09:46:55Z</dcterms:modified>
</cp:coreProperties>
</file>