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65" r:id="rId3"/>
    <p:sldId id="566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3" autoAdjust="0"/>
    <p:restoredTop sz="94660"/>
  </p:normalViewPr>
  <p:slideViewPr>
    <p:cSldViewPr>
      <p:cViewPr varScale="1">
        <p:scale>
          <a:sx n="68" d="100"/>
          <a:sy n="68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3-c.&amp;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会实现逗号中的所有组合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2734"/>
            <a:ext cx="2553056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08720"/>
            <a:ext cx="2400635" cy="5468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右箭头 14"/>
          <p:cNvSpPr/>
          <p:nvPr/>
        </p:nvSpPr>
        <p:spPr>
          <a:xfrm>
            <a:off x="3853342" y="2118290"/>
            <a:ext cx="504056" cy="535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547664" y="3925256"/>
            <a:ext cx="3024336" cy="504056"/>
          </a:xfrm>
          <a:prstGeom prst="wedgeRoundRectCallout">
            <a:avLst>
              <a:gd name="adj1" fmla="val 54472"/>
              <a:gd name="adj2" fmla="val -317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所有的组合可能，全部编译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9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3-d.&amp;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可以改变顺序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863577" y="1583137"/>
            <a:ext cx="504056" cy="535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75" y="1246631"/>
            <a:ext cx="1933845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67" y="1453687"/>
            <a:ext cx="2105319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6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4000" y="692696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嵌套就是用代码层次嵌套关系，代替选择器的父子关系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#parent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color:red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	}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#parent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.child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	font-size:20px;	}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#parent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.child 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.grandchild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	width:100px;	}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#parent{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color:red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.child{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font-size:20px;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.grandchild{ 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width:100px;	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09042"/>
            <a:ext cx="3867690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96952"/>
            <a:ext cx="4163006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80" y="620688"/>
            <a:ext cx="5649113" cy="1771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3568" y="2492896"/>
            <a:ext cx="103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250" y="2456715"/>
            <a:ext cx="103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355976" y="4005064"/>
            <a:ext cx="504056" cy="535153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3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@media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8" y="1196752"/>
            <a:ext cx="3762900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45024"/>
            <a:ext cx="4972744" cy="276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右箭头 6"/>
          <p:cNvSpPr/>
          <p:nvPr/>
        </p:nvSpPr>
        <p:spPr>
          <a:xfrm rot="5400000">
            <a:off x="3559111" y="2967743"/>
            <a:ext cx="504056" cy="535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860032" y="3178800"/>
            <a:ext cx="3745250" cy="504056"/>
          </a:xfrm>
          <a:prstGeom prst="wedgeRoundRectCallout">
            <a:avLst>
              <a:gd name="adj1" fmla="val 18008"/>
              <a:gd name="adj2" fmla="val 1161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@media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会提取并自动用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8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父元素选择器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配合伪元素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486525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符号代表嵌套的父元素，配合它的伪元素用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4" y="2409683"/>
            <a:ext cx="5296639" cy="101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709762"/>
            <a:ext cx="1000265" cy="41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4" y="3573016"/>
            <a:ext cx="3048425" cy="2810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4067944" y="3717032"/>
            <a:ext cx="1008112" cy="504056"/>
          </a:xfrm>
          <a:prstGeom prst="wedgeRoundRectCallout">
            <a:avLst>
              <a:gd name="adj1" fmla="val -75256"/>
              <a:gd name="adj2" fmla="val 212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7624" y="4966038"/>
            <a:ext cx="2176224" cy="3351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3660928" y="4881595"/>
            <a:ext cx="2830256" cy="504056"/>
          </a:xfrm>
          <a:prstGeom prst="wedgeRoundRectCallout">
            <a:avLst>
              <a:gd name="adj1" fmla="val -60842"/>
              <a:gd name="adj2" fmla="val 184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部分将要被嵌套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1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8680"/>
            <a:ext cx="5992061" cy="5430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971600" y="1844824"/>
            <a:ext cx="1872208" cy="5040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3553159" y="1844824"/>
            <a:ext cx="1008112" cy="504056"/>
          </a:xfrm>
          <a:prstGeom prst="wedgeRoundRectCallout">
            <a:avLst>
              <a:gd name="adj1" fmla="val -75256"/>
              <a:gd name="adj2" fmla="val 212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LESS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00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替换嵌套中的重复类名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980728"/>
            <a:ext cx="4115374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2708920"/>
            <a:ext cx="3162741" cy="377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74" y="2753685"/>
            <a:ext cx="2867425" cy="3753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869479" y="4064898"/>
            <a:ext cx="936104" cy="37221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9479" y="5085184"/>
            <a:ext cx="936104" cy="37221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029791" y="4337082"/>
            <a:ext cx="504056" cy="535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83" y="1124744"/>
            <a:ext cx="1286054" cy="85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5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72" y="1333208"/>
            <a:ext cx="3124636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80728"/>
            <a:ext cx="2629267" cy="4439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1240862" y="3452907"/>
            <a:ext cx="2830256" cy="504056"/>
          </a:xfrm>
          <a:prstGeom prst="wedgeRoundRectCallout">
            <a:avLst>
              <a:gd name="adj1" fmla="val -18097"/>
              <a:gd name="adj2" fmla="val -875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可以重复出现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39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4315427" cy="3410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32656"/>
            <a:ext cx="2934109" cy="6430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533832" y="4429312"/>
            <a:ext cx="2830256" cy="504056"/>
          </a:xfrm>
          <a:prstGeom prst="wedgeRoundRectCallout">
            <a:avLst>
              <a:gd name="adj1" fmla="val 54472"/>
              <a:gd name="adj2" fmla="val -317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代表完整的父选择器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08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12869</TotalTime>
  <Words>122</Words>
  <Application>Microsoft Office PowerPoint</Application>
  <PresentationFormat>全屏显示(4:3)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Less 第3讲 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941</cp:revision>
  <dcterms:created xsi:type="dcterms:W3CDTF">2018-04-16T03:29:14Z</dcterms:created>
  <dcterms:modified xsi:type="dcterms:W3CDTF">2018-12-14T09:58:08Z</dcterms:modified>
</cp:coreProperties>
</file>