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65" r:id="rId3"/>
    <p:sldId id="583" r:id="rId4"/>
    <p:sldId id="582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函数（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()/shade()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按照一定比例混合白色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mix(#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@color, @weight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mix(#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000,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@color, @weight)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1" y="2014974"/>
            <a:ext cx="4658375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49" y="2219790"/>
            <a:ext cx="3172268" cy="316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5057250" y="2996952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877272"/>
            <a:ext cx="371526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7" y="1988840"/>
            <a:ext cx="4648849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2" y="2343272"/>
            <a:ext cx="2701624" cy="175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greyscale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置灰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desaturate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(@color, 100%)</a:t>
            </a:r>
          </a:p>
        </p:txBody>
      </p:sp>
      <p:sp>
        <p:nvSpPr>
          <p:cNvPr id="7" name="燕尾形 6"/>
          <p:cNvSpPr/>
          <p:nvPr/>
        </p:nvSpPr>
        <p:spPr>
          <a:xfrm>
            <a:off x="5205938" y="270892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57" y="4843091"/>
            <a:ext cx="244826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color,dard,light,threshold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找一个对比色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olor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dark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指定的暗色参考色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 	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指定的亮色参考色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hreshold 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)0-100%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从暗色到亮色的比例，寻找对比色的参考值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021288"/>
            <a:ext cx="2438740" cy="45726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3681791"/>
            <a:ext cx="5604308" cy="2034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96" y="3356992"/>
            <a:ext cx="2547801" cy="170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5220072" y="4051216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051692" y="5716785"/>
            <a:ext cx="3672408" cy="720080"/>
          </a:xfrm>
          <a:prstGeom prst="wedgeRoundRectCallout">
            <a:avLst>
              <a:gd name="adj1" fmla="val -22748"/>
              <a:gd name="adj2" fmla="val -675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该函数的一大作用就是为某背景寻找鲜明的前景色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5459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两个颜色相乘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对应颜色通道的颜色相乘，再除以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，就是最后的颜色值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4906674" y="322418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554498"/>
            <a:ext cx="4744112" cy="46679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228406"/>
            <a:ext cx="4211628" cy="263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73" y="2228406"/>
            <a:ext cx="2772162" cy="300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creen()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的相反操作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结果是一个更亮的颜色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59381"/>
            <a:ext cx="4972744" cy="48584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7" y="1272775"/>
            <a:ext cx="4633175" cy="33530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72775"/>
            <a:ext cx="2819794" cy="3124636"/>
          </a:xfrm>
          <a:prstGeom prst="rect">
            <a:avLst/>
          </a:prstGeom>
        </p:spPr>
      </p:pic>
      <p:sp>
        <p:nvSpPr>
          <p:cNvPr id="11" name="燕尾形 10"/>
          <p:cNvSpPr/>
          <p:nvPr/>
        </p:nvSpPr>
        <p:spPr>
          <a:xfrm>
            <a:off x="4979322" y="2511057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使得明亮的颜色更明亮，暗淡的颜色更暗淡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892"/>
            <a:ext cx="4821069" cy="29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7" y="1587699"/>
            <a:ext cx="2643618" cy="292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燕尾形 8"/>
          <p:cNvSpPr/>
          <p:nvPr/>
        </p:nvSpPr>
        <p:spPr>
          <a:xfrm>
            <a:off x="5418936" y="272437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085184"/>
            <a:ext cx="500132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softlight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hardlight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overlay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相似，但是会避免纯黑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纯白 导致纯黑纯白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38" y="5589240"/>
            <a:ext cx="6258798" cy="381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2" y="1700808"/>
            <a:ext cx="4935962" cy="353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32" y="2079760"/>
            <a:ext cx="2530033" cy="277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5112320" y="314516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用第一个颜色逐个通道减去第二个颜色，如果是负数，取反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如果第二个颜色是黑色，颜色不变，如果是白色，颜色会取反！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9" y="5733256"/>
            <a:ext cx="7421011" cy="44773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1" y="2001772"/>
            <a:ext cx="3838149" cy="340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0" y="1621018"/>
            <a:ext cx="2117321" cy="3791482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4836713" y="3145168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exclusion()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效果相似，但对比度较低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6" y="5589240"/>
            <a:ext cx="7316221" cy="9335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78987"/>
            <a:ext cx="4559648" cy="4271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24744"/>
            <a:ext cx="2004671" cy="370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5243648" y="265330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average()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计算两个颜色每个通道的平均值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5733256"/>
            <a:ext cx="7421011" cy="57158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13713"/>
            <a:ext cx="4134430" cy="439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76" y="1274575"/>
            <a:ext cx="2046412" cy="3676606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4689577" y="251971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颜色定义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能够产生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颜色属性值的函数就是颜色定义函数，如下：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rgba,argb,hsl,hsla,hsv,hsva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48" y="2253065"/>
            <a:ext cx="394390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08" y="4797152"/>
            <a:ext cx="4039164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negation()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的相反效果，结果会稍亮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5" y="5877272"/>
            <a:ext cx="7382905" cy="40963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4223809" cy="414701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41762"/>
            <a:ext cx="2093716" cy="3801008"/>
          </a:xfrm>
          <a:prstGeom prst="rect">
            <a:avLst/>
          </a:prstGeom>
        </p:spPr>
      </p:pic>
      <p:sp>
        <p:nvSpPr>
          <p:cNvPr id="11" name="燕尾形 10"/>
          <p:cNvSpPr/>
          <p:nvPr/>
        </p:nvSpPr>
        <p:spPr>
          <a:xfrm>
            <a:off x="5123401" y="3018230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通道提取函数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提取颜色通道数值的函数如下：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hue() 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aturation() 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lightness()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red()	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green()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blue()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提取红色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绿色，蓝色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alpha	()	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提取透明度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				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9" y="404664"/>
            <a:ext cx="7468642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9" y="3789040"/>
            <a:ext cx="4344006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燕尾形 3"/>
          <p:cNvSpPr/>
          <p:nvPr/>
        </p:nvSpPr>
        <p:spPr>
          <a:xfrm rot="5400000">
            <a:off x="2768932" y="316569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颜色操作函数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aturate()/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desaturate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饱和度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699067"/>
            <a:ext cx="4415044" cy="299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33075"/>
            <a:ext cx="2561062" cy="252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5" y="5271062"/>
            <a:ext cx="3648584" cy="562053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5242629" y="2924944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lighten()/darken()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亮度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5242629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21" y="4653136"/>
            <a:ext cx="3715268" cy="62873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2" y="1168516"/>
            <a:ext cx="4440887" cy="305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1184787"/>
            <a:ext cx="2519913" cy="255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9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fadein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()/fadeout()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111358"/>
            <a:ext cx="4372585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66" y="1616935"/>
            <a:ext cx="3456961" cy="2029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3" y="5013176"/>
            <a:ext cx="366763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spin()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733256"/>
            <a:ext cx="4858428" cy="5144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06979"/>
            <a:ext cx="3905795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6979"/>
            <a:ext cx="2724530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1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mix()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按照一定比例混合两种颜色（包括透明度）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906979"/>
            <a:ext cx="3851732" cy="3890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71" y="906979"/>
            <a:ext cx="2781688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>
            <a:off x="4715905" y="2206605"/>
            <a:ext cx="481499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45224"/>
            <a:ext cx="494416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14751</TotalTime>
  <Words>214</Words>
  <Application>Microsoft Office PowerPoint</Application>
  <PresentationFormat>全屏显示(4:3)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Less 第8讲 函数（二）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1065</cp:revision>
  <dcterms:created xsi:type="dcterms:W3CDTF">2018-04-16T03:29:14Z</dcterms:created>
  <dcterms:modified xsi:type="dcterms:W3CDTF">2018-12-13T08:13:42Z</dcterms:modified>
</cp:coreProperties>
</file>