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65" r:id="rId3"/>
    <p:sldId id="581" r:id="rId4"/>
    <p:sldId id="582" r:id="rId5"/>
    <p:sldId id="583" r:id="rId6"/>
    <p:sldId id="584" r:id="rId7"/>
    <p:sldId id="585" r:id="rId8"/>
    <p:sldId id="587" r:id="rId9"/>
    <p:sldId id="588" r:id="rId10"/>
    <p:sldId id="590" r:id="rId11"/>
    <p:sldId id="589" r:id="rId12"/>
    <p:sldId id="591" r:id="rId13"/>
    <p:sldId id="593" r:id="rId14"/>
    <p:sldId id="592" r:id="rId15"/>
    <p:sldId id="59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7" Type="http://schemas.openxmlformats.org/officeDocument/2006/relationships/image" Target="../media/image22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tmp"/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Relationship Id="rId9" Type="http://schemas.openxmlformats.org/officeDocument/2006/relationships/image" Target="../media/image30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函数（一）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数学函数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00" y="69269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向下向上取整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ceil();  floor();  round();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开平方和幂运算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sqrt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pow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绝对值和取模运算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abs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mod()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三角函数：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sin();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asin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acos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 tan();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atan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圆周率：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pi()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最最大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min();		max();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将浮点数转换成百分比：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percentage()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23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48680"/>
            <a:ext cx="3515216" cy="377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48680"/>
            <a:ext cx="2152950" cy="380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燕尾形 3"/>
          <p:cNvSpPr/>
          <p:nvPr/>
        </p:nvSpPr>
        <p:spPr>
          <a:xfrm>
            <a:off x="4801266" y="2074853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547664" y="4287228"/>
            <a:ext cx="3480557" cy="439052"/>
          </a:xfrm>
          <a:prstGeom prst="wedgeRoundRectCallout">
            <a:avLst>
              <a:gd name="adj1" fmla="val -24424"/>
              <a:gd name="adj2" fmla="val -759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max,min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最好是相同单位比较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31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类型测试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00" y="692696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isnumber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是否是数字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isstring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是否是字符串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iscolor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是否是颜色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iskeyword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是否是关键字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isurl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ispixel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是否是像素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isem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em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ispercentage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是否是百分比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isunit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是否是单位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isruleset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是否是样式集合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6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9"/>
          <a:stretch/>
        </p:blipFill>
        <p:spPr>
          <a:xfrm>
            <a:off x="1042495" y="476672"/>
            <a:ext cx="7059010" cy="1197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5" y="1772816"/>
            <a:ext cx="5268060" cy="7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5" y="2683143"/>
            <a:ext cx="7268589" cy="77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5" y="3645024"/>
            <a:ext cx="3743847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4509120"/>
            <a:ext cx="7115616" cy="926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5589240"/>
            <a:ext cx="4153480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燕尾形 8"/>
          <p:cNvSpPr/>
          <p:nvPr/>
        </p:nvSpPr>
        <p:spPr>
          <a:xfrm rot="5400000">
            <a:off x="3264924" y="1412775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3266607" y="3284984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3449569" y="5229201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9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177579"/>
            <a:ext cx="5877745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2013498"/>
            <a:ext cx="4953691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3" y="3520961"/>
            <a:ext cx="3924848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5024210"/>
            <a:ext cx="6849431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1180674"/>
            <a:ext cx="4372585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2743386"/>
            <a:ext cx="2886478" cy="638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3" y="4246028"/>
            <a:ext cx="2543530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5829922"/>
            <a:ext cx="2448267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燕尾形 11"/>
          <p:cNvSpPr/>
          <p:nvPr/>
        </p:nvSpPr>
        <p:spPr>
          <a:xfrm rot="5400000">
            <a:off x="3601338" y="958972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 rot="5400000">
            <a:off x="3564971" y="2475523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2844890" y="4044502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2909836" y="5590638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5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5172797" cy="250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8" y="3429000"/>
            <a:ext cx="3096057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燕尾形 3"/>
          <p:cNvSpPr/>
          <p:nvPr/>
        </p:nvSpPr>
        <p:spPr>
          <a:xfrm rot="5400000">
            <a:off x="2749982" y="2938113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的函数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函数就是能执行某项功能的指令集合，它可以接受参数，作为信息输入，然后返回处理结果，作为信息输出，至于中间过程我们完全可以忽略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比如我们可以用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darken()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函数可以让颜色加深，用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lighten()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函数让颜色变浅等等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中的函数输出（返回值）很多可以直接用于设置样式属性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为开发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带来极大的便利！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6" y="3754295"/>
            <a:ext cx="7621064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2" y="1431551"/>
            <a:ext cx="7554379" cy="140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获取图片尺寸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915816" y="2924944"/>
            <a:ext cx="4177450" cy="432048"/>
          </a:xfrm>
          <a:prstGeom prst="wedgeRoundRectCallout">
            <a:avLst>
              <a:gd name="adj1" fmla="val -24489"/>
              <a:gd name="adj2" fmla="val -775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注意：相对生成的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的图片路径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772816"/>
            <a:ext cx="5112026" cy="72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155634" y="1844824"/>
            <a:ext cx="2342739" cy="432048"/>
          </a:xfrm>
          <a:prstGeom prst="wedgeRoundRectCallout">
            <a:avLst>
              <a:gd name="adj1" fmla="val -54262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文件的路径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9592" y="4077072"/>
            <a:ext cx="2016224" cy="72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61" y="255049"/>
            <a:ext cx="1147923" cy="11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convert(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value,unit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函数，可以将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从某单位，转换为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携带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nit()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删除参数中的单位，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get-unit()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函数可以获取单位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59134"/>
            <a:ext cx="4010585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59134"/>
            <a:ext cx="2410161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燕尾形 5"/>
          <p:cNvSpPr/>
          <p:nvPr/>
        </p:nvSpPr>
        <p:spPr>
          <a:xfrm>
            <a:off x="5148064" y="4293096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123728" y="4077072"/>
            <a:ext cx="2702779" cy="432048"/>
          </a:xfrm>
          <a:prstGeom prst="wedgeRoundRectCallout">
            <a:avLst>
              <a:gd name="adj1" fmla="val 15840"/>
              <a:gd name="adj2" fmla="val -840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不携带单位，无法转化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4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4.if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函数用来执行如果是和如果不是的分支判断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不过该功能只有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以上才能支持！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8" y="2636912"/>
            <a:ext cx="6477904" cy="2172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7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字符串处理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string,arguments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包含格式符的字符串，后面的都是要替换格式符的参数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格式符类似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%s, %S, %d , %D, %a, %A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后续参数可以是颜色，数字，不编译值，表达式等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大写表示会将一些特殊符号（（）‘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 符号除外）编译成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比如空格是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%20.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小写会原样保留那些特殊符号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如果想输出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符号，可以使用两个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%%.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6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342815"/>
            <a:ext cx="4464496" cy="411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4539809"/>
            <a:ext cx="4745850" cy="191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燕尾形 4"/>
          <p:cNvSpPr/>
          <p:nvPr/>
        </p:nvSpPr>
        <p:spPr>
          <a:xfrm rot="5400000">
            <a:off x="3347863" y="4179769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40152" y="4797152"/>
            <a:ext cx="1379561" cy="432048"/>
          </a:xfrm>
          <a:prstGeom prst="wedgeRoundRectCallout">
            <a:avLst>
              <a:gd name="adj1" fmla="val -54262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引号编译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352679" y="5301208"/>
            <a:ext cx="1379561" cy="432048"/>
          </a:xfrm>
          <a:prstGeom prst="wedgeRoundRectCallout">
            <a:avLst>
              <a:gd name="adj1" fmla="val -60380"/>
              <a:gd name="adj2" fmla="val -123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去掉引号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73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escape()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对字符串进行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e()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将字符串保持原样不编译，去掉引号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eplace()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替换字符串中的字符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72590"/>
            <a:ext cx="7230484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2159636"/>
            <a:ext cx="3591426" cy="176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41" y="2159636"/>
            <a:ext cx="3486637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1" y="5445156"/>
            <a:ext cx="4372585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4139330" y="2496979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 rot="5400000">
            <a:off x="2987824" y="5017657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65189" y="5961756"/>
            <a:ext cx="1567051" cy="432048"/>
          </a:xfrm>
          <a:prstGeom prst="wedgeRoundRectCallout">
            <a:avLst>
              <a:gd name="adj1" fmla="val -54262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去掉引号的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165189" y="5229132"/>
            <a:ext cx="1567051" cy="432048"/>
          </a:xfrm>
          <a:prstGeom prst="wedgeRoundRectCallout">
            <a:avLst>
              <a:gd name="adj1" fmla="val -21046"/>
              <a:gd name="adj2" fmla="val -775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替换颜色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553033" y="3356992"/>
            <a:ext cx="1567051" cy="432048"/>
          </a:xfrm>
          <a:prstGeom prst="wedgeRoundRectCallout">
            <a:avLst>
              <a:gd name="adj1" fmla="val -21046"/>
              <a:gd name="adj2" fmla="val -775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未进行编译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63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93" y="4075480"/>
            <a:ext cx="1914792" cy="132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2" y="1915240"/>
            <a:ext cx="4801270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086184" y="3636428"/>
            <a:ext cx="4006096" cy="878104"/>
          </a:xfrm>
          <a:prstGeom prst="wedgeRoundRectCallout">
            <a:avLst>
              <a:gd name="adj1" fmla="val -32752"/>
              <a:gd name="adj2" fmla="val -663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属性虽然不合法，但是它能反应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length()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作用：获取列表长度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618747" y="2595952"/>
            <a:ext cx="2664296" cy="439052"/>
          </a:xfrm>
          <a:prstGeom prst="wedgeRoundRectCallout">
            <a:avLst>
              <a:gd name="adj1" fmla="val -53054"/>
              <a:gd name="adj2" fmla="val -214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获取列表中的某个元素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146132" y="1405772"/>
            <a:ext cx="2140467" cy="439052"/>
          </a:xfrm>
          <a:prstGeom prst="wedgeRoundRectCallout">
            <a:avLst>
              <a:gd name="adj1" fmla="val -27710"/>
              <a:gd name="adj2" fmla="val 842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定义一个列表变量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3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14327</TotalTime>
  <Words>366</Words>
  <Application>Microsoft Office PowerPoint</Application>
  <PresentationFormat>全屏显示(4:3)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Less 第7讲 函数（一）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1042</cp:revision>
  <dcterms:created xsi:type="dcterms:W3CDTF">2018-04-16T03:29:14Z</dcterms:created>
  <dcterms:modified xsi:type="dcterms:W3CDTF">2018-12-24T02:24:41Z</dcterms:modified>
</cp:coreProperties>
</file>