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565" r:id="rId3"/>
    <p:sldId id="583" r:id="rId4"/>
    <p:sldId id="582" r:id="rId5"/>
    <p:sldId id="584" r:id="rId6"/>
    <p:sldId id="585" r:id="rId7"/>
    <p:sldId id="586" r:id="rId8"/>
    <p:sldId id="587" r:id="rId9"/>
    <p:sldId id="588" r:id="rId10"/>
    <p:sldId id="589" r:id="rId11"/>
    <p:sldId id="590" r:id="rId12"/>
    <p:sldId id="591" r:id="rId13"/>
    <p:sldId id="592" r:id="rId14"/>
    <p:sldId id="593" r:id="rId15"/>
    <p:sldId id="594" r:id="rId16"/>
    <p:sldId id="595" r:id="rId17"/>
    <p:sldId id="596" r:id="rId18"/>
    <p:sldId id="597" r:id="rId19"/>
    <p:sldId id="598" r:id="rId20"/>
    <p:sldId id="599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214"/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 autoAdjust="0"/>
    <p:restoredTop sz="94660"/>
  </p:normalViewPr>
  <p:slideViewPr>
    <p:cSldViewPr>
      <p:cViewPr varScale="1">
        <p:scale>
          <a:sx n="68" d="100"/>
          <a:sy n="68" d="100"/>
        </p:scale>
        <p:origin x="-3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8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函数（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tint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()/shade()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	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按照一定比例混合白色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黑色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相当于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mix(#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fff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@color, @weight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mix(#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000,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@color, @weight)	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21" y="2014974"/>
            <a:ext cx="4658375" cy="3572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749" y="2219790"/>
            <a:ext cx="3172268" cy="3162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燕尾形 6"/>
          <p:cNvSpPr/>
          <p:nvPr/>
        </p:nvSpPr>
        <p:spPr>
          <a:xfrm>
            <a:off x="5057250" y="2996952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877272"/>
            <a:ext cx="3715268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5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67" y="1988840"/>
            <a:ext cx="4648849" cy="2467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92" y="2343272"/>
            <a:ext cx="2701624" cy="1758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684000" y="260648"/>
            <a:ext cx="777600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greyscale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置灰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相当于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desaturate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(@color, 100%)</a:t>
            </a:r>
          </a:p>
        </p:txBody>
      </p:sp>
      <p:sp>
        <p:nvSpPr>
          <p:cNvPr id="7" name="燕尾形 6"/>
          <p:cNvSpPr/>
          <p:nvPr/>
        </p:nvSpPr>
        <p:spPr>
          <a:xfrm>
            <a:off x="5205938" y="2708920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157" y="4843091"/>
            <a:ext cx="2448267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9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contrast(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color,dard,light,threshold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找一个对比色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olor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参考色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dark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（可选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指定的暗色参考色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light 	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指定的亮色参考色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hreshold 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)0-100%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从暗色到亮色的比例，寻找对比色的参考值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021288"/>
            <a:ext cx="2438740" cy="457264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3681791"/>
            <a:ext cx="5604308" cy="2034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896" y="3356992"/>
            <a:ext cx="2547801" cy="1703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燕尾形 6"/>
          <p:cNvSpPr/>
          <p:nvPr/>
        </p:nvSpPr>
        <p:spPr>
          <a:xfrm>
            <a:off x="5220072" y="4051216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051692" y="5716785"/>
            <a:ext cx="3672408" cy="720080"/>
          </a:xfrm>
          <a:prstGeom prst="wedgeRoundRectCallout">
            <a:avLst>
              <a:gd name="adj1" fmla="val -22748"/>
              <a:gd name="adj2" fmla="val -675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该函数的一大作用就是为某背景寻找鲜明的前景色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0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954594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multiply()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	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两个颜色相乘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对应颜色通道的颜色相乘，再除以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255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，就是最后的颜色值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</a:p>
        </p:txBody>
      </p:sp>
      <p:sp>
        <p:nvSpPr>
          <p:cNvPr id="7" name="燕尾形 6"/>
          <p:cNvSpPr/>
          <p:nvPr/>
        </p:nvSpPr>
        <p:spPr>
          <a:xfrm>
            <a:off x="4906674" y="3224188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554498"/>
            <a:ext cx="4744112" cy="466790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2228406"/>
            <a:ext cx="4211628" cy="2639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173" y="2228406"/>
            <a:ext cx="2772162" cy="3000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颜色混合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2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33265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creen()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multiply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的相反操作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结果是一个更亮的颜色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	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959381"/>
            <a:ext cx="4972744" cy="485843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87" y="1272775"/>
            <a:ext cx="4633175" cy="3353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272775"/>
            <a:ext cx="2819794" cy="3124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燕尾形 10"/>
          <p:cNvSpPr/>
          <p:nvPr/>
        </p:nvSpPr>
        <p:spPr>
          <a:xfrm>
            <a:off x="4979322" y="2511057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9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33265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overlay()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multiply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screen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使得明亮的颜色更明亮，暗淡的颜色更暗淡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892"/>
            <a:ext cx="4821069" cy="29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7" y="1587699"/>
            <a:ext cx="2643618" cy="2921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燕尾形 8"/>
          <p:cNvSpPr/>
          <p:nvPr/>
        </p:nvSpPr>
        <p:spPr>
          <a:xfrm>
            <a:off x="5418936" y="2724374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085184"/>
            <a:ext cx="5001323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4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33265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softlight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()/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hardlight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overlay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相似，但是会避免纯黑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纯白 导致纯黑纯白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838" y="5589240"/>
            <a:ext cx="6258798" cy="381053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42" y="1700808"/>
            <a:ext cx="4935962" cy="353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032" y="2079760"/>
            <a:ext cx="2530033" cy="2778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燕尾形 10"/>
          <p:cNvSpPr/>
          <p:nvPr/>
        </p:nvSpPr>
        <p:spPr>
          <a:xfrm>
            <a:off x="5112320" y="3145168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3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332656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difference()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用第一个颜色逐个通道减去第二个颜色，如果是负数，取反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如果第二个颜色是黑色，颜色不变，如果是白色，颜色会取反！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89" y="5733256"/>
            <a:ext cx="7421011" cy="447737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51" y="2001772"/>
            <a:ext cx="3838149" cy="3409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50" y="1621018"/>
            <a:ext cx="2117321" cy="3791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燕尾形 9"/>
          <p:cNvSpPr/>
          <p:nvPr/>
        </p:nvSpPr>
        <p:spPr>
          <a:xfrm>
            <a:off x="4836713" y="3145168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332656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exclusion()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difference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效果相似，但对比度较低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56" y="5589240"/>
            <a:ext cx="7316221" cy="933580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978987"/>
            <a:ext cx="4559648" cy="4271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124744"/>
            <a:ext cx="2004671" cy="3705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燕尾形 10"/>
          <p:cNvSpPr/>
          <p:nvPr/>
        </p:nvSpPr>
        <p:spPr>
          <a:xfrm>
            <a:off x="5243648" y="2653300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30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332656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average()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计算两个颜色每个通道的平均值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5733256"/>
            <a:ext cx="7421011" cy="57158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13713"/>
            <a:ext cx="4134430" cy="4398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076" y="1274575"/>
            <a:ext cx="2046412" cy="3676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燕尾形 9"/>
          <p:cNvSpPr/>
          <p:nvPr/>
        </p:nvSpPr>
        <p:spPr>
          <a:xfrm>
            <a:off x="4689577" y="2519715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7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颜色定义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能够产生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颜色属性值的函数就是颜色定义函数，如下：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rgb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rgba,argb,hsl,hsla,hsv,hsva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48" y="2253065"/>
            <a:ext cx="3943900" cy="244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08" y="4797152"/>
            <a:ext cx="4039164" cy="1676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85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332656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negation() 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difference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的相反效果，结果会稍亮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95" y="5877272"/>
            <a:ext cx="7382905" cy="409632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68760"/>
            <a:ext cx="4223809" cy="4147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441762"/>
            <a:ext cx="2093716" cy="3801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燕尾形 10"/>
          <p:cNvSpPr/>
          <p:nvPr/>
        </p:nvSpPr>
        <p:spPr>
          <a:xfrm>
            <a:off x="5123401" y="3018230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0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颜色通道提取函数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提取颜色通道数值的函数如下：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hue() 		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提取色相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saturation() 	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提取饱和度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lightness()		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提取明度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red()	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green()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blue()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提取红色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绿色，蓝色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alpha	()		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提取透明度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168630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79" y="404664"/>
            <a:ext cx="7468642" cy="2791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79" y="3789040"/>
            <a:ext cx="4344006" cy="1476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燕尾形 3"/>
          <p:cNvSpPr/>
          <p:nvPr/>
        </p:nvSpPr>
        <p:spPr>
          <a:xfrm rot="5400000">
            <a:off x="2768932" y="3165694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7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颜色操作函数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aturate()/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desaturate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降低 饱和度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1699067"/>
            <a:ext cx="4415044" cy="2990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933075"/>
            <a:ext cx="2561062" cy="2522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15" y="5271062"/>
            <a:ext cx="3648584" cy="562053"/>
          </a:xfrm>
          <a:prstGeom prst="rect">
            <a:avLst/>
          </a:prstGeom>
        </p:spPr>
      </p:pic>
      <p:sp>
        <p:nvSpPr>
          <p:cNvPr id="7" name="燕尾形 6"/>
          <p:cNvSpPr/>
          <p:nvPr/>
        </p:nvSpPr>
        <p:spPr>
          <a:xfrm>
            <a:off x="5242629" y="2924944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97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lighten()/darken()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降低 亮度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7" name="燕尾形 6"/>
          <p:cNvSpPr/>
          <p:nvPr/>
        </p:nvSpPr>
        <p:spPr>
          <a:xfrm>
            <a:off x="5242629" y="2206605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21" y="4653136"/>
            <a:ext cx="3715268" cy="628738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12" y="1168516"/>
            <a:ext cx="4440887" cy="3052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7" y="1184787"/>
            <a:ext cx="2519913" cy="2559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393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fadein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()/fadeout()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降低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透明度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111358"/>
            <a:ext cx="4372585" cy="3486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66" y="1616935"/>
            <a:ext cx="3456961" cy="2029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燕尾形 6"/>
          <p:cNvSpPr/>
          <p:nvPr/>
        </p:nvSpPr>
        <p:spPr>
          <a:xfrm>
            <a:off x="4715905" y="2206605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73" y="5013176"/>
            <a:ext cx="3667637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0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spin()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旋转色相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7" name="燕尾形 6"/>
          <p:cNvSpPr/>
          <p:nvPr/>
        </p:nvSpPr>
        <p:spPr>
          <a:xfrm>
            <a:off x="4715905" y="2206605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5733256"/>
            <a:ext cx="4858428" cy="514422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906979"/>
            <a:ext cx="3905795" cy="4458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906979"/>
            <a:ext cx="2724530" cy="4143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91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mix()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	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按照一定比例混合两种颜色（包括透明度）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906979"/>
            <a:ext cx="3851732" cy="3890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771" y="906979"/>
            <a:ext cx="2781688" cy="4105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燕尾形 6"/>
          <p:cNvSpPr/>
          <p:nvPr/>
        </p:nvSpPr>
        <p:spPr>
          <a:xfrm>
            <a:off x="4715905" y="2206605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445224"/>
            <a:ext cx="494416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14756</TotalTime>
  <Words>214</Words>
  <Application>Microsoft Office PowerPoint</Application>
  <PresentationFormat>全屏显示(4:3)</PresentationFormat>
  <Paragraphs>40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Less 第8讲 函数（二）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1067</cp:revision>
  <dcterms:created xsi:type="dcterms:W3CDTF">2018-04-16T03:29:14Z</dcterms:created>
  <dcterms:modified xsi:type="dcterms:W3CDTF">2018-12-24T02:31:08Z</dcterms:modified>
</cp:coreProperties>
</file>