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65" r:id="rId3"/>
    <p:sldId id="566" r:id="rId4"/>
    <p:sldId id="567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57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4660"/>
  </p:normalViewPr>
  <p:slideViewPr>
    <p:cSldViewPr>
      <p:cViewPr varScale="1">
        <p:scale>
          <a:sx n="68" d="100"/>
          <a:sy n="68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分离属性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分离集合可以使用解锁后的其他区域的变量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2495898" cy="3486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96" y="2305449"/>
            <a:ext cx="2400635" cy="981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燕尾形 9"/>
          <p:cNvSpPr/>
          <p:nvPr/>
        </p:nvSpPr>
        <p:spPr>
          <a:xfrm>
            <a:off x="3844945" y="2566581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931724" y="4380231"/>
            <a:ext cx="3432364" cy="504056"/>
          </a:xfrm>
          <a:prstGeom prst="wedgeRoundRectCallout">
            <a:avLst>
              <a:gd name="adj1" fmla="val -27838"/>
              <a:gd name="adj2" fmla="val -770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.p7();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解锁了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@red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28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90872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@import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引入外部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文件，而且可以在任意地方，不加后缀名，或加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less,.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之外的后缀名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引入外部文件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645024"/>
            <a:ext cx="1667108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29000"/>
            <a:ext cx="3124636" cy="79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49972"/>
            <a:ext cx="2114845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标注 16"/>
          <p:cNvSpPr/>
          <p:nvPr/>
        </p:nvSpPr>
        <p:spPr>
          <a:xfrm>
            <a:off x="1619672" y="5949280"/>
            <a:ext cx="1970829" cy="504056"/>
          </a:xfrm>
          <a:prstGeom prst="wedgeRoundRectCallout">
            <a:avLst>
              <a:gd name="adj1" fmla="val -27838"/>
              <a:gd name="adj2" fmla="val -770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tyles2.less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6148331" y="5255813"/>
            <a:ext cx="1970829" cy="504056"/>
          </a:xfrm>
          <a:prstGeom prst="wedgeRoundRectCallout">
            <a:avLst>
              <a:gd name="adj1" fmla="val -27838"/>
              <a:gd name="adj2" fmla="val -770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styles.css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4891986" y="4188532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2461070" y="2685113"/>
            <a:ext cx="1970829" cy="504056"/>
          </a:xfrm>
          <a:prstGeom prst="wedgeRoundRectCallout">
            <a:avLst>
              <a:gd name="adj1" fmla="val -17845"/>
              <a:gd name="adj2" fmla="val 1043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styles.less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60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908720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@import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CSS@import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更灵活强大，提供了选项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@import (param1,param2…) “filename”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参数为：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reference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optional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引入选项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43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reference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外部文件只有引用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混合，扩展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到的内容才会被输出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4448796" cy="2048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6" y="4365104"/>
            <a:ext cx="3639058" cy="2067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燕尾形 5"/>
          <p:cNvSpPr/>
          <p:nvPr/>
        </p:nvSpPr>
        <p:spPr>
          <a:xfrm rot="5400000">
            <a:off x="2398177" y="3768822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18" y="1851783"/>
            <a:ext cx="2697462" cy="2277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4469734" y="4365104"/>
            <a:ext cx="3949058" cy="504056"/>
          </a:xfrm>
          <a:prstGeom prst="wedgeRoundRectCallout">
            <a:avLst>
              <a:gd name="adj1" fmla="val 9194"/>
              <a:gd name="adj2" fmla="val -1272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.d1-w{}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没有被引用，因此没有输出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458848" y="1136941"/>
            <a:ext cx="1970829" cy="504056"/>
          </a:xfrm>
          <a:prstGeom prst="wedgeRoundRectCallout">
            <a:avLst>
              <a:gd name="adj1" fmla="val -19986"/>
              <a:gd name="adj2" fmla="val 736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tyles2.less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22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外部文件被包含，但是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不编译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可以用这种方式包含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文件，虽然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文件支持绝大多数标准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，但是诸如注释，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hacks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并不支持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52884"/>
            <a:ext cx="4220164" cy="75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96" y="4143121"/>
            <a:ext cx="2743583" cy="1371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21231"/>
            <a:ext cx="3029373" cy="1486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燕尾形 10"/>
          <p:cNvSpPr/>
          <p:nvPr/>
        </p:nvSpPr>
        <p:spPr>
          <a:xfrm rot="5400000">
            <a:off x="2302031" y="3447298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707904" y="4576988"/>
            <a:ext cx="3098862" cy="724220"/>
          </a:xfrm>
          <a:prstGeom prst="wedgeRoundRectCallout">
            <a:avLst>
              <a:gd name="adj1" fmla="val -54927"/>
              <a:gd name="adj2" fmla="val 178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ess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被原封不动的输出了，所以此参数适合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156176" y="1872040"/>
            <a:ext cx="1970829" cy="504056"/>
          </a:xfrm>
          <a:prstGeom prst="wedgeRoundRectCallout">
            <a:avLst>
              <a:gd name="adj1" fmla="val -19986"/>
              <a:gd name="adj2" fmla="val 736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tyles2.less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31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文件，忽略文件扩展名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，忽略文件扩展名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@import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默认行为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，引入一次文件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后续如果还有引入该文件的操作，将会被忽略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multiple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：允许引入多次同名文件（最好避免）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ptional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文件存在，就引入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当文件不存在，但是没有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optional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选项，则会报错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653136"/>
            <a:ext cx="4220164" cy="79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2123728" y="5625244"/>
            <a:ext cx="3960440" cy="504056"/>
          </a:xfrm>
          <a:prstGeom prst="wedgeRoundRectCallout">
            <a:avLst>
              <a:gd name="adj1" fmla="val -27838"/>
              <a:gd name="adj2" fmla="val -770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abc.less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文件不存在，但并不会报错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32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分离属性集合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我们可以把属性集合放在一个变量中，就是分离属性集合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属性集合可以是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属性，嵌入属性，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media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声明或者其他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分离属性可以放在另一个结构或集合，相当于拷贝了那些属性，或者作为混合的参数传递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3937822"/>
            <a:ext cx="2924583" cy="2438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437112"/>
            <a:ext cx="2734057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燕尾形 7"/>
          <p:cNvSpPr/>
          <p:nvPr/>
        </p:nvSpPr>
        <p:spPr>
          <a:xfrm>
            <a:off x="4139952" y="4724862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331640" y="3392996"/>
            <a:ext cx="1404156" cy="504056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803820" y="6286288"/>
            <a:ext cx="1832076" cy="504056"/>
          </a:xfrm>
          <a:prstGeom prst="wedgeRoundRectCallout">
            <a:avLst>
              <a:gd name="adj1" fmla="val -29850"/>
              <a:gd name="adj2" fmla="val -798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使用属性集合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作为混合的参数：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2943636" cy="344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665076"/>
            <a:ext cx="2886478" cy="1362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燕尾形 4"/>
          <p:cNvSpPr/>
          <p:nvPr/>
        </p:nvSpPr>
        <p:spPr>
          <a:xfrm>
            <a:off x="4275276" y="2986168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331640" y="4933315"/>
            <a:ext cx="2624164" cy="504056"/>
          </a:xfrm>
          <a:prstGeom prst="wedgeRoundRectCallout">
            <a:avLst>
              <a:gd name="adj1" fmla="val -29850"/>
              <a:gd name="adj2" fmla="val -798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作为混合的参数传递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28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调用分离集合的变量，相当于解锁它内部的所有混合，相当于调用外层混合，解锁内层次混合一样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23605"/>
            <a:ext cx="3924848" cy="4458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44936"/>
            <a:ext cx="3801005" cy="1352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2555776" y="4681287"/>
            <a:ext cx="2790104" cy="504056"/>
          </a:xfrm>
          <a:prstGeom prst="wedgeRoundRectCallout">
            <a:avLst>
              <a:gd name="adj1" fmla="val -55301"/>
              <a:gd name="adj2" fmla="val 150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直接调用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.color()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会报错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00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分离集合中定义变量相当于定义了私有变量，外部不能使用！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6832"/>
            <a:ext cx="2276793" cy="2524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81566"/>
            <a:ext cx="4496427" cy="905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812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edia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冒泡机制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124744"/>
            <a:ext cx="3334215" cy="3477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4869160"/>
            <a:ext cx="4953691" cy="168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燕尾形 6"/>
          <p:cNvSpPr/>
          <p:nvPr/>
        </p:nvSpPr>
        <p:spPr>
          <a:xfrm rot="5400000">
            <a:off x="2670857" y="4241814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956642" y="4283587"/>
            <a:ext cx="3362097" cy="504056"/>
          </a:xfrm>
          <a:prstGeom prst="wedgeRoundRectCallout">
            <a:avLst>
              <a:gd name="adj1" fmla="val -31604"/>
              <a:gd name="adj2" fmla="val 6808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@media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条件提到了最外层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286759" y="1988840"/>
            <a:ext cx="2005322" cy="504056"/>
          </a:xfrm>
          <a:prstGeom prst="wedgeRoundRectCallout">
            <a:avLst>
              <a:gd name="adj1" fmla="val -55872"/>
              <a:gd name="adj2" fmla="val -100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@media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00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90872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分离集合可以使用它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区域内的变量和混合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分离属性集合的作用域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6" y="1844824"/>
            <a:ext cx="3019846" cy="3801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64193"/>
            <a:ext cx="2715004" cy="1362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燕尾形 10"/>
          <p:cNvSpPr/>
          <p:nvPr/>
        </p:nvSpPr>
        <p:spPr>
          <a:xfrm>
            <a:off x="3887924" y="3501008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3608" y="4293096"/>
            <a:ext cx="2736304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43608" y="3946946"/>
            <a:ext cx="1149883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3607" y="2564904"/>
            <a:ext cx="1149883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763688" y="2204864"/>
            <a:ext cx="718958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曲线连接符 18"/>
          <p:cNvCxnSpPr>
            <a:stCxn id="16" idx="3"/>
          </p:cNvCxnSpPr>
          <p:nvPr/>
        </p:nvCxnSpPr>
        <p:spPr>
          <a:xfrm flipH="1">
            <a:off x="2193491" y="2384884"/>
            <a:ext cx="289155" cy="1742082"/>
          </a:xfrm>
          <a:prstGeom prst="curvedConnector4">
            <a:avLst>
              <a:gd name="adj1" fmla="val -79058"/>
              <a:gd name="adj2" fmla="val 9958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5" idx="3"/>
            <a:endCxn id="12" idx="3"/>
          </p:cNvCxnSpPr>
          <p:nvPr/>
        </p:nvCxnSpPr>
        <p:spPr>
          <a:xfrm>
            <a:off x="2193490" y="2744924"/>
            <a:ext cx="1586422" cy="2052228"/>
          </a:xfrm>
          <a:prstGeom prst="curvedConnector3">
            <a:avLst>
              <a:gd name="adj1" fmla="val 11441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标注 25"/>
          <p:cNvSpPr/>
          <p:nvPr/>
        </p:nvSpPr>
        <p:spPr>
          <a:xfrm>
            <a:off x="1949277" y="5645829"/>
            <a:ext cx="4710955" cy="504056"/>
          </a:xfrm>
          <a:prstGeom prst="wedgeRoundRectCallout">
            <a:avLst>
              <a:gd name="adj1" fmla="val -27838"/>
              <a:gd name="adj2" fmla="val -770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在集合的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调用区域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定义它用到的变量和混合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885262" y="1988840"/>
            <a:ext cx="3044240" cy="504056"/>
          </a:xfrm>
          <a:prstGeom prst="wedgeRoundRectCallout">
            <a:avLst>
              <a:gd name="adj1" fmla="val -55872"/>
              <a:gd name="adj2" fmla="val -100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此处未定义，定义在调用处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11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定义区域的变量混合比调用区域的有更高的优先级，不过实践检验和官网文档不符合：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2667372" cy="2715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985462"/>
            <a:ext cx="2581635" cy="1009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燕尾形 16"/>
          <p:cNvSpPr/>
          <p:nvPr/>
        </p:nvSpPr>
        <p:spPr>
          <a:xfrm>
            <a:off x="4319972" y="3278334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3608" y="2132856"/>
            <a:ext cx="2448272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25166" y="4221088"/>
            <a:ext cx="1690650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标注 20"/>
          <p:cNvSpPr/>
          <p:nvPr/>
        </p:nvSpPr>
        <p:spPr>
          <a:xfrm>
            <a:off x="4083403" y="4239840"/>
            <a:ext cx="4305021" cy="504056"/>
          </a:xfrm>
          <a:prstGeom prst="wedgeRoundRectCallout">
            <a:avLst>
              <a:gd name="adj1" fmla="val -27838"/>
              <a:gd name="adj2" fmla="val -770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最终使用的是调用区域定义的变量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491880" y="1880828"/>
            <a:ext cx="2005322" cy="504056"/>
          </a:xfrm>
          <a:prstGeom prst="wedgeRoundRectCallout">
            <a:avLst>
              <a:gd name="adj1" fmla="val -55872"/>
              <a:gd name="adj2" fmla="val -100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定义区变量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844739" y="5085184"/>
            <a:ext cx="2005322" cy="504056"/>
          </a:xfrm>
          <a:prstGeom prst="wedgeRoundRectCallout">
            <a:avLst>
              <a:gd name="adj1" fmla="val -29214"/>
              <a:gd name="adj2" fmla="val -658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调用区变量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49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赋值不能扩展分离集合的作用域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75383"/>
            <a:ext cx="2551903" cy="4785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48880"/>
            <a:ext cx="2867425" cy="438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3356113" y="3310598"/>
            <a:ext cx="4305021" cy="1270529"/>
          </a:xfrm>
          <a:prstGeom prst="wedgeRoundRectCallout">
            <a:avLst>
              <a:gd name="adj1" fmla="val -53000"/>
              <a:gd name="adj2" fmla="val -240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@p6-2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本可以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@p6-color,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但是由于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@p6-2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@p6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赋值而来的，所以这个作用域应该与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@p6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的一致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5166" y="3212976"/>
            <a:ext cx="1690650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3608" y="2348880"/>
            <a:ext cx="1872208" cy="32730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8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15335</TotalTime>
  <Words>552</Words>
  <Application>Microsoft Office PowerPoint</Application>
  <PresentationFormat>全屏显示(4:3)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Less 第9讲 分离属性和引入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1111</cp:revision>
  <dcterms:created xsi:type="dcterms:W3CDTF">2018-04-16T03:29:14Z</dcterms:created>
  <dcterms:modified xsi:type="dcterms:W3CDTF">2018-12-24T02:44:10Z</dcterms:modified>
</cp:coreProperties>
</file>