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565" r:id="rId3"/>
    <p:sldId id="564" r:id="rId4"/>
    <p:sldId id="566" r:id="rId5"/>
    <p:sldId id="567" r:id="rId6"/>
    <p:sldId id="568" r:id="rId7"/>
    <p:sldId id="569" r:id="rId8"/>
    <p:sldId id="570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2214"/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3" autoAdjust="0"/>
    <p:restoredTop sz="94660"/>
  </p:normalViewPr>
  <p:slideViewPr>
    <p:cSldViewPr>
      <p:cViewPr varScale="1">
        <p:scale>
          <a:sx n="68" d="100"/>
          <a:sy n="68" d="100"/>
        </p:scale>
        <p:origin x="-6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8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变量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@name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可用连字符，在后续样式中可直接拿来用，也可和数值进行运算变成新的变量或属性值，并可重复使用！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变量和数值，或变量之间进行运算，运算符前后一定要有空格，否则会当成一个整体名称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定义一个变量可在众多属性中重复使用，减少代码，便于修改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85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2736"/>
            <a:ext cx="4505954" cy="4486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078066"/>
            <a:ext cx="3343742" cy="2781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2521180" y="3471436"/>
            <a:ext cx="2524326" cy="383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716016" y="2708920"/>
            <a:ext cx="792088" cy="76251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80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插入变量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定义的变量不仅可以是样式，也可以用于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选择器，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@import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这些地方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插入格式为 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@{name}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40" y="3289103"/>
            <a:ext cx="6697010" cy="2495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002363" y="271617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935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20688"/>
            <a:ext cx="6620799" cy="1781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63" y="3639424"/>
            <a:ext cx="2229161" cy="7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63" y="4503520"/>
            <a:ext cx="6173061" cy="1733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002363" y="297778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724612"/>
            <a:ext cx="2676899" cy="15527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60667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用变量定义变量名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我们可以把一个变量的名字用另外一个变量来表示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hello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red;		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24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helloless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hello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1{ color: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@@</a:t>
            </a:r>
            <a:r>
              <a:rPr lang="en-US" altLang="zh-CN" sz="24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helloless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;}</a:t>
            </a: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7204" y="355767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339183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0" y="4127341"/>
            <a:ext cx="3162741" cy="160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342" y="4127341"/>
            <a:ext cx="2286319" cy="1028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78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惰性赋值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变量的定义不一定要放在使用之前，可以先使用，然后再定义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如果一个变量定义多次，后定义的会生效！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如果是由多层嵌套，则从当前层次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向上层搜索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有效定义！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h1{  color: 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@two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;}</a:t>
            </a:r>
            <a:b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@two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@one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one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:red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469056"/>
            <a:ext cx="2972215" cy="1810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442412"/>
            <a:ext cx="2353003" cy="1057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992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将属性名直接当作变量使用（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v3.0.0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atom-less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暂不支持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具体做法就是通过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$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propertyName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的方式，从当前范围开始向上查找合适的属性名，并使用其属性值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2{</a:t>
            </a:r>
            <a:b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color:red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border:$color 1ps solid;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935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12466</TotalTime>
  <Words>180</Words>
  <Application>Microsoft Office PowerPoint</Application>
  <PresentationFormat>全屏显示(4:3)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Less 第2讲 变量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914</cp:revision>
  <dcterms:created xsi:type="dcterms:W3CDTF">2018-04-16T03:29:14Z</dcterms:created>
  <dcterms:modified xsi:type="dcterms:W3CDTF">2018-12-06T09:20:18Z</dcterms:modified>
</cp:coreProperties>
</file>