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65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3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3115110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3" y="476672"/>
            <a:ext cx="4182059" cy="580153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16016" y="276649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9868" y="5229200"/>
            <a:ext cx="4004140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9592" y="2492896"/>
            <a:ext cx="273630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3646160" y="476672"/>
            <a:ext cx="1501904" cy="432048"/>
          </a:xfrm>
          <a:prstGeom prst="wedgeRoundRectCallout">
            <a:avLst>
              <a:gd name="adj1" fmla="val -55522"/>
              <a:gd name="adj2" fmla="val 104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716016" y="5329383"/>
            <a:ext cx="1248256" cy="432048"/>
          </a:xfrm>
          <a:prstGeom prst="wedgeRoundRectCallout">
            <a:avLst>
              <a:gd name="adj1" fmla="val -67011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传递参数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547664" y="4616989"/>
            <a:ext cx="3120288" cy="432048"/>
          </a:xfrm>
          <a:prstGeom prst="wedgeRoundRectCallout">
            <a:avLst>
              <a:gd name="adj1" fmla="val -3899"/>
              <a:gd name="adj2" fmla="val 1048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没指定参数，使用默认参数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9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5616624" cy="6370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2816"/>
            <a:ext cx="2876951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5537909" y="297299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466" y="5915393"/>
            <a:ext cx="5517686" cy="68195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474" y="476672"/>
            <a:ext cx="134122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2466" y="1988840"/>
            <a:ext cx="234933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6026475" y="5824324"/>
            <a:ext cx="1248256" cy="432048"/>
          </a:xfrm>
          <a:prstGeom prst="wedgeRoundRectCallout">
            <a:avLst>
              <a:gd name="adj1" fmla="val -67011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命名参数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771800" y="538251"/>
            <a:ext cx="2088232" cy="432048"/>
          </a:xfrm>
          <a:prstGeom prst="wedgeRoundRectCallout">
            <a:avLst>
              <a:gd name="adj1" fmla="val -67011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同名混和“重载”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9690"/>
            <a:ext cx="5688632" cy="63594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9752" y="836712"/>
            <a:ext cx="151216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1484784"/>
            <a:ext cx="234933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560" y="2420888"/>
            <a:ext cx="352400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560" y="4005064"/>
            <a:ext cx="151216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862" y="5013176"/>
            <a:ext cx="3864129" cy="12961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283968" y="983995"/>
            <a:ext cx="2088232" cy="432048"/>
          </a:xfrm>
          <a:prstGeom prst="wedgeRoundRectCallout">
            <a:avLst>
              <a:gd name="adj1" fmla="val -67011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代表所有参数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55874" y="1484784"/>
            <a:ext cx="2700301" cy="432048"/>
          </a:xfrm>
          <a:prstGeom prst="wedgeRoundRectCallout">
            <a:avLst>
              <a:gd name="adj1" fmla="val -67011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可以添加任意数量参数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99991" y="2348880"/>
            <a:ext cx="2664297" cy="432048"/>
          </a:xfrm>
          <a:prstGeom prst="wedgeRoundRectCallout">
            <a:avLst>
              <a:gd name="adj1" fmla="val -67011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@rest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是参数分界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3311860" y="3183396"/>
            <a:ext cx="3852428" cy="821668"/>
          </a:xfrm>
          <a:prstGeom prst="wedgeRoundRectCallout">
            <a:avLst>
              <a:gd name="adj1" fmla="val -34675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@rest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之后的所有参数，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@arguments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代表所有参数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803412" y="4012987"/>
            <a:ext cx="2128628" cy="432048"/>
          </a:xfrm>
          <a:prstGeom prst="wedgeRoundRectCallout">
            <a:avLst>
              <a:gd name="adj1" fmla="val -67011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符号表示方式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1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9" y="692696"/>
            <a:ext cx="6973273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6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模式匹配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混合中的第一个参数，可以区别同名混合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5229955" cy="4124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31" y="2348880"/>
            <a:ext cx="4058216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右箭头 4"/>
          <p:cNvSpPr/>
          <p:nvPr/>
        </p:nvSpPr>
        <p:spPr>
          <a:xfrm>
            <a:off x="4572000" y="3063214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2352" y="2060848"/>
            <a:ext cx="213145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4361" y="3068960"/>
            <a:ext cx="213145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2353" y="4797152"/>
            <a:ext cx="505715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995937" y="5445224"/>
            <a:ext cx="2520280" cy="432048"/>
          </a:xfrm>
          <a:prstGeom prst="wedgeRoundRectCallout">
            <a:avLst>
              <a:gd name="adj1" fmla="val -24770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是模式参数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84361" y="6165304"/>
            <a:ext cx="4464496" cy="432048"/>
          </a:xfrm>
          <a:prstGeom prst="wedgeRoundRectCallout">
            <a:avLst>
              <a:gd name="adj1" fmla="val -24770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不同的参数数量，其实也是一种模式匹配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8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混合就是一种复用样式集合的机制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#world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 color:red;font-size:20px;}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-a{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.hello()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-b{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#world()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" y="764704"/>
            <a:ext cx="3248478" cy="3743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84314"/>
            <a:ext cx="3467584" cy="5420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77676" y="261094"/>
            <a:ext cx="17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5316" y="261094"/>
            <a:ext cx="17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60876" y="259614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3861048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406630"/>
            <a:ext cx="1324160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0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不在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中输出混合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30275"/>
            <a:ext cx="285789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8880"/>
            <a:ext cx="2943636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827584" y="1630275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2240548" y="1378247"/>
            <a:ext cx="4491692" cy="432048"/>
          </a:xfrm>
          <a:prstGeom prst="wedgeRoundRectCallout">
            <a:avLst>
              <a:gd name="adj1" fmla="val -55564"/>
              <a:gd name="adj2" fmla="val 26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加上括号，此样式集合不会在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960876" y="259614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3019846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2962688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3965116" y="2996952"/>
            <a:ext cx="580554" cy="7038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1600" y="3356992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3645024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946556" y="1161836"/>
            <a:ext cx="6073716" cy="432048"/>
          </a:xfrm>
          <a:prstGeom prst="wedgeRoundRectCallout">
            <a:avLst>
              <a:gd name="adj1" fmla="val -26852"/>
              <a:gd name="adj2" fmla="val 8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这个名称不是随意命名，一般来说是类，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选择器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4188394" y="4907266"/>
            <a:ext cx="4320481" cy="694675"/>
          </a:xfrm>
          <a:prstGeom prst="wedgeRoundRectCallout">
            <a:avLst>
              <a:gd name="adj1" fmla="val -29497"/>
              <a:gd name="adj2" fmla="val -727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可以理解为是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#mix()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内部的样式放到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#p2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中，但不包括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#mix()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1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+!important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3115110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601060"/>
            <a:ext cx="4372585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标注 13"/>
          <p:cNvSpPr/>
          <p:nvPr/>
        </p:nvSpPr>
        <p:spPr>
          <a:xfrm>
            <a:off x="4894424" y="4892262"/>
            <a:ext cx="3421991" cy="432048"/>
          </a:xfrm>
          <a:prstGeom prst="wedgeRoundRectCallout">
            <a:avLst>
              <a:gd name="adj1" fmla="val -28390"/>
              <a:gd name="adj2" fmla="val -872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每个属性都加了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!important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3608" y="4509120"/>
            <a:ext cx="237626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54346" y="3284984"/>
            <a:ext cx="268195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43608" y="4890439"/>
            <a:ext cx="252028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5940153" y="3789040"/>
            <a:ext cx="2376263" cy="432048"/>
          </a:xfrm>
          <a:prstGeom prst="wedgeRoundRectCallout">
            <a:avLst>
              <a:gd name="adj1" fmla="val -28390"/>
              <a:gd name="adj2" fmla="val -872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式优先级较低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51920" y="279696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命名空间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如果我们把要混合的属性放在复杂选择器的内层，通过外城类或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名称使用，就形成明明空间，这样可以大大降低与其他混合的冲突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同时也便于管理众多混合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#outer(){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.inner{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使用内部属性可以用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或者空格，以下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种完全等价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#outer &gt; .inner();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#outer   .inner()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outer.inner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8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672"/>
            <a:ext cx="3324689" cy="5772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19883"/>
            <a:ext cx="3115110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4211960" y="259614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2225" y="476672"/>
            <a:ext cx="141752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2225" y="836712"/>
            <a:ext cx="141752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5780" y="2547074"/>
            <a:ext cx="141752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2160" y="5229200"/>
            <a:ext cx="2327712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传递参数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可以给混合样式内部传递参数，从而增加混合的灵活性，提高复用率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相同的样式，不同的参数组合，形成千变万化的效果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另外还可以为参数设置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，也可以通过分号分隔，使用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多个参数，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混合重载（混合名称相同，但参数数量不同），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有多个默认参数的时候，可以通过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方式传递特定参数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对于复合属性，用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@arguments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，表示所有属性，并自动用空格分隔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8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13326</TotalTime>
  <Words>347</Words>
  <Application>Microsoft Office PowerPoint</Application>
  <PresentationFormat>全屏显示(4:3)</PresentationFormat>
  <Paragraphs>44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Less 第4讲 混合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957</cp:revision>
  <dcterms:created xsi:type="dcterms:W3CDTF">2018-04-16T03:29:14Z</dcterms:created>
  <dcterms:modified xsi:type="dcterms:W3CDTF">2018-12-10T02:56:33Z</dcterms:modified>
</cp:coreProperties>
</file>