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565" r:id="rId3"/>
    <p:sldId id="579" r:id="rId4"/>
    <p:sldId id="580" r:id="rId5"/>
    <p:sldId id="583" r:id="rId6"/>
    <p:sldId id="584" r:id="rId7"/>
    <p:sldId id="585" r:id="rId8"/>
    <p:sldId id="581" r:id="rId9"/>
    <p:sldId id="582" r:id="rId10"/>
    <p:sldId id="578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2214"/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0" autoAdjust="0"/>
    <p:restoredTop sz="94660"/>
  </p:normalViewPr>
  <p:slideViewPr>
    <p:cSldViewPr>
      <p:cViewPr varScale="1">
        <p:scale>
          <a:sx n="68" d="100"/>
          <a:sy n="68" d="100"/>
        </p:scale>
        <p:origin x="-6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tmp"/><Relationship Id="rId3" Type="http://schemas.openxmlformats.org/officeDocument/2006/relationships/image" Target="../media/image11.tmp"/><Relationship Id="rId7" Type="http://schemas.openxmlformats.org/officeDocument/2006/relationships/image" Target="../media/image15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tmp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8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混合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11" y="2710112"/>
            <a:ext cx="7144747" cy="275310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82115" y="2710112"/>
            <a:ext cx="7157343" cy="72008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87624" y="4745958"/>
            <a:ext cx="6840760" cy="71726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5580111" y="2060848"/>
            <a:ext cx="2637283" cy="432048"/>
          </a:xfrm>
          <a:prstGeom prst="wedgeRoundRectCallout">
            <a:avLst>
              <a:gd name="adj1" fmla="val -27698"/>
              <a:gd name="adj2" fmla="val 9831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When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后面是判断条件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1160940" y="1784912"/>
            <a:ext cx="3322134" cy="852000"/>
          </a:xfrm>
          <a:prstGeom prst="wedgeRoundRectCallout">
            <a:avLst>
              <a:gd name="adj1" fmla="val -25157"/>
              <a:gd name="adj2" fmla="val 6199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参数：选择器，属性，属性值，递增值，开始数值，结束数值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000" y="332656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我们尝试增加更多变量，以便实现更大的灵活性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851920" y="3654618"/>
            <a:ext cx="3456383" cy="432048"/>
          </a:xfrm>
          <a:prstGeom prst="wedgeRoundRectCallout">
            <a:avLst>
              <a:gd name="adj1" fmla="val -56502"/>
              <a:gd name="adj2" fmla="val 389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选择器和属性都用变量传递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4483074" y="5280295"/>
            <a:ext cx="2232248" cy="432048"/>
          </a:xfrm>
          <a:prstGeom prst="wedgeRoundRectCallout">
            <a:avLst>
              <a:gd name="adj1" fmla="val -26252"/>
              <a:gd name="adj2" fmla="val -8727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递增属性值和索引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113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返回值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我们可以像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函数一样，建立一个可以返回值的混合，可惜在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less3.5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之后才能使用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92896"/>
            <a:ext cx="5315692" cy="2429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85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使用混合中定义的变量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可以在混合中定义变量，然后在调用混合的地方使用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3258005" cy="38105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636912"/>
            <a:ext cx="3115110" cy="2000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右箭头 8"/>
          <p:cNvSpPr/>
          <p:nvPr/>
        </p:nvSpPr>
        <p:spPr>
          <a:xfrm>
            <a:off x="4085589" y="3570070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71600" y="2276872"/>
            <a:ext cx="2131455" cy="108012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38921" y="4038122"/>
            <a:ext cx="1832879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标注 11"/>
          <p:cNvSpPr/>
          <p:nvPr/>
        </p:nvSpPr>
        <p:spPr>
          <a:xfrm>
            <a:off x="1511660" y="3462058"/>
            <a:ext cx="1908212" cy="432048"/>
          </a:xfrm>
          <a:prstGeom prst="wedgeRoundRectCallout">
            <a:avLst>
              <a:gd name="adj1" fmla="val -22537"/>
              <a:gd name="adj2" fmla="val 7552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首先要先调用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3419515" y="4797152"/>
            <a:ext cx="1908212" cy="432048"/>
          </a:xfrm>
          <a:prstGeom prst="wedgeRoundRectCallout">
            <a:avLst>
              <a:gd name="adj1" fmla="val -62347"/>
              <a:gd name="adj2" fmla="val 714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混合中的变量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2830340" y="6021288"/>
            <a:ext cx="4693988" cy="432048"/>
          </a:xfrm>
          <a:prstGeom prst="wedgeRoundRectCallout">
            <a:avLst>
              <a:gd name="adj1" fmla="val -26223"/>
              <a:gd name="adj2" fmla="val -905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调用者的同名变量，覆盖了混合中的变量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826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88640"/>
            <a:ext cx="7776000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混合调用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可以放在使用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之后，另外，如果有命名空间的嵌套，使用不同层次的变量，必须调用不同层次的混合！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08" y="1340768"/>
            <a:ext cx="3867690" cy="5125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557079"/>
            <a:ext cx="3277057" cy="309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右箭头 5"/>
          <p:cNvSpPr/>
          <p:nvPr/>
        </p:nvSpPr>
        <p:spPr>
          <a:xfrm>
            <a:off x="4587024" y="3294836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58632" y="5085184"/>
            <a:ext cx="1832879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32141" y="5445224"/>
            <a:ext cx="3554883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2745939" y="6021288"/>
            <a:ext cx="3496406" cy="720080"/>
          </a:xfrm>
          <a:prstGeom prst="wedgeRoundRectCallout">
            <a:avLst>
              <a:gd name="adj1" fmla="val -26231"/>
              <a:gd name="adj2" fmla="val -7751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内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外层混合都要调用，否则，相应层次定义的变量不能使用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777" y="4775786"/>
            <a:ext cx="2762636" cy="7811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圆角矩形标注 11"/>
          <p:cNvSpPr/>
          <p:nvPr/>
        </p:nvSpPr>
        <p:spPr>
          <a:xfrm>
            <a:off x="6242345" y="5773977"/>
            <a:ext cx="2303563" cy="718574"/>
          </a:xfrm>
          <a:prstGeom prst="wedgeRoundRectCallout">
            <a:avLst>
              <a:gd name="adj1" fmla="val -17988"/>
              <a:gd name="adj2" fmla="val -7874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父混和调用过，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直接调用子混合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3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混合和判断（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uards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我们可以在混合之后加上判断条件，判断传入的参数是否满足某种条件，以此来决定混合的是否生效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99" y="2564904"/>
            <a:ext cx="6134956" cy="1733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761" y="4653136"/>
            <a:ext cx="2924583" cy="2000529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713595"/>
            <a:ext cx="3067478" cy="1705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右箭头 10"/>
          <p:cNvSpPr/>
          <p:nvPr/>
        </p:nvSpPr>
        <p:spPr>
          <a:xfrm>
            <a:off x="4235741" y="4918129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514985" y="5733256"/>
            <a:ext cx="2769392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905849" y="6298470"/>
            <a:ext cx="1832879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标注 13"/>
          <p:cNvSpPr/>
          <p:nvPr/>
        </p:nvSpPr>
        <p:spPr>
          <a:xfrm>
            <a:off x="3914076" y="3163034"/>
            <a:ext cx="3034188" cy="432048"/>
          </a:xfrm>
          <a:prstGeom prst="wedgeRoundRectCallout">
            <a:avLst>
              <a:gd name="adj1" fmla="val -18114"/>
              <a:gd name="adj2" fmla="val -7751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判断参数是否符合条件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085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2795" y="452571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混合的运算符为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 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&gt;=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 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 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=&lt;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 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还有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是唯一满足条件的数值（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@x=true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@x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是等价的），其他数值都是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 比如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when(40)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另外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 我们可以比较参数和参数，或者参数和非参数变量或者普通数值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如果是多个条件，我们可以使用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and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关键字表示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且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的关系，或者用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逗号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的关系，用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not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非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得关系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判断中我们还可以使用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开头的函数，比如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isnumber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(),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iscolor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6518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404664"/>
            <a:ext cx="6744641" cy="3115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849561"/>
            <a:ext cx="3086531" cy="743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892" y="3803841"/>
            <a:ext cx="1819529" cy="695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892" y="4725144"/>
            <a:ext cx="2095792" cy="71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832413"/>
            <a:ext cx="2981741" cy="733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5805264"/>
            <a:ext cx="2981741" cy="771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4" y="5690947"/>
            <a:ext cx="1933845" cy="1000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圆角矩形标注 9"/>
          <p:cNvSpPr/>
          <p:nvPr/>
        </p:nvSpPr>
        <p:spPr>
          <a:xfrm>
            <a:off x="6109812" y="5498741"/>
            <a:ext cx="1774556" cy="432048"/>
          </a:xfrm>
          <a:prstGeom prst="wedgeRoundRectCallout">
            <a:avLst>
              <a:gd name="adj1" fmla="val -58914"/>
              <a:gd name="adj2" fmla="val 2994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满足两个条件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9226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递归混合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递归就是自己调用自己，借此可以产生循环！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44824"/>
            <a:ext cx="3515216" cy="2400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0" y="4725144"/>
            <a:ext cx="1676634" cy="1247949"/>
          </a:xfrm>
          <a:prstGeom prst="rect">
            <a:avLst/>
          </a:prstGeom>
        </p:spPr>
      </p:pic>
      <p:sp>
        <p:nvSpPr>
          <p:cNvPr id="19" name="圆角矩形标注 18"/>
          <p:cNvSpPr/>
          <p:nvPr/>
        </p:nvSpPr>
        <p:spPr>
          <a:xfrm>
            <a:off x="2617378" y="5133094"/>
            <a:ext cx="2530686" cy="432048"/>
          </a:xfrm>
          <a:prstGeom prst="wedgeRoundRectCallout">
            <a:avLst>
              <a:gd name="adj1" fmla="val -62347"/>
              <a:gd name="adj2" fmla="val 714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逐渐增宽的目标效果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860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96752"/>
            <a:ext cx="4582164" cy="3077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2267744" y="476672"/>
            <a:ext cx="5832648" cy="432048"/>
          </a:xfrm>
          <a:prstGeom prst="wedgeRoundRectCallout">
            <a:avLst>
              <a:gd name="adj1" fmla="val -18774"/>
              <a:gd name="adj2" fmla="val 10482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hen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后面是执行条件，条件不满足，不执行该混合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47664" y="3573016"/>
            <a:ext cx="1832879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47663" y="2555234"/>
            <a:ext cx="3024337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5004048" y="1813636"/>
            <a:ext cx="2052228" cy="432048"/>
          </a:xfrm>
          <a:prstGeom prst="wedgeRoundRectCallout">
            <a:avLst>
              <a:gd name="adj1" fmla="val -62347"/>
              <a:gd name="adj2" fmla="val 714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设置递增的宽度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808058" y="2555234"/>
            <a:ext cx="3312368" cy="432048"/>
          </a:xfrm>
          <a:prstGeom prst="wedgeRoundRectCallout">
            <a:avLst>
              <a:gd name="adj1" fmla="val -55976"/>
              <a:gd name="adj2" fmla="val 1040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参数要递增，否则是无限循环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707904" y="3140968"/>
            <a:ext cx="1368152" cy="432048"/>
          </a:xfrm>
          <a:prstGeom prst="wedgeRoundRectCallout">
            <a:avLst>
              <a:gd name="adj1" fmla="val -37670"/>
              <a:gd name="adj2" fmla="val -7425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循环调用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231" y="3160825"/>
            <a:ext cx="1508090" cy="3442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圆角矩形标注 9"/>
          <p:cNvSpPr/>
          <p:nvPr/>
        </p:nvSpPr>
        <p:spPr>
          <a:xfrm>
            <a:off x="4391980" y="5085184"/>
            <a:ext cx="1637006" cy="432048"/>
          </a:xfrm>
          <a:prstGeom prst="wedgeRoundRectCallout">
            <a:avLst>
              <a:gd name="adj1" fmla="val 63097"/>
              <a:gd name="adj2" fmla="val 389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CSS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433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13700</TotalTime>
  <Words>286</Words>
  <Application>Microsoft Office PowerPoint</Application>
  <PresentationFormat>全屏显示(4:3)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Less 第5讲 混合2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979</cp:revision>
  <dcterms:created xsi:type="dcterms:W3CDTF">2018-04-16T03:29:14Z</dcterms:created>
  <dcterms:modified xsi:type="dcterms:W3CDTF">2018-12-10T09:11:26Z</dcterms:modified>
</cp:coreProperties>
</file>