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65" r:id="rId3"/>
    <p:sldId id="580" r:id="rId4"/>
    <p:sldId id="581" r:id="rId5"/>
    <p:sldId id="582" r:id="rId6"/>
    <p:sldId id="579" r:id="rId7"/>
    <p:sldId id="58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合并属性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中很多属性属于复合属性，就是一个属性，多个属性值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主要有两种合并属性值的方式，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name+_:  value;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548680"/>
            <a:ext cx="4477375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3112671"/>
            <a:ext cx="616353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836712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04864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0268" y="3429000"/>
            <a:ext cx="594964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3332082" y="25726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96576"/>
            <a:ext cx="134321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453453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5229200"/>
            <a:ext cx="759248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 rot="5400000">
            <a:off x="3656119" y="465803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0108" y="4797152"/>
            <a:ext cx="2882291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合并成了一条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2" y="1700808"/>
            <a:ext cx="247684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如果结合循环，我们可以很容易生成长阴影！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192114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1628800"/>
            <a:ext cx="3528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6" y="4725144"/>
            <a:ext cx="7554379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67" y="443305"/>
            <a:ext cx="13432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可以为某选择器添加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extend(selector)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伪类，然后让该类型可以直接拥有选择器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343742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471"/>
            <a:ext cx="2276793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3789040"/>
            <a:ext cx="2172003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箭头 16"/>
          <p:cNvSpPr/>
          <p:nvPr/>
        </p:nvSpPr>
        <p:spPr>
          <a:xfrm>
            <a:off x="3562842" y="374025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5201217"/>
            <a:ext cx="2514951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4571999" y="2633860"/>
            <a:ext cx="720081" cy="651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5038953" y="5891876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嵌套的样式没有借用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03" y="2351770"/>
            <a:ext cx="1409897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85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xtend()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可以添加多个选择器作为参数，这样就会具有多个选择器下的样式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6" y="1700808"/>
            <a:ext cx="3886742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1" y="1748439"/>
            <a:ext cx="3829584" cy="406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290153" y="3645024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07862" y="5600158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表示所有包含该类型的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72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13775</TotalTime>
  <Words>125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Less 第6讲 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992</cp:revision>
  <dcterms:created xsi:type="dcterms:W3CDTF">2018-04-16T03:29:14Z</dcterms:created>
  <dcterms:modified xsi:type="dcterms:W3CDTF">2018-12-10T10:52:20Z</dcterms:modified>
</cp:coreProperties>
</file>