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4660"/>
  </p:normalViewPr>
  <p:slideViewPr>
    <p:cSldViewPr>
      <p:cViewPr varScale="1">
        <p:scale>
          <a:sx n="110" d="100"/>
          <a:sy n="110" d="100"/>
        </p:scale>
        <p:origin x="1866" y="114"/>
      </p:cViewPr>
      <p:guideLst>
        <p:guide orient="horz" pos="211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加载动画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710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绘制粒子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727" y="47667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5325218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113774" y="1772816"/>
            <a:ext cx="3546458" cy="360040"/>
          </a:xfrm>
          <a:prstGeom prst="wedgeRoundRectCallout">
            <a:avLst>
              <a:gd name="adj1" fmla="val -30353"/>
              <a:gd name="adj2" fmla="val 717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初始速度水平向左，垂直向上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154782" y="3068960"/>
            <a:ext cx="1489226" cy="360040"/>
          </a:xfrm>
          <a:prstGeom prst="wedgeRoundRectCallout">
            <a:avLst>
              <a:gd name="adj1" fmla="val -53771"/>
              <a:gd name="adj2" fmla="val -201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重力加速度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355976" y="3645024"/>
            <a:ext cx="2042350" cy="360040"/>
          </a:xfrm>
          <a:prstGeom prst="wedgeRoundRectCallout">
            <a:avLst>
              <a:gd name="adj1" fmla="val -53552"/>
              <a:gd name="adj2" fmla="val -201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透明度变化速度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806883" y="4221088"/>
            <a:ext cx="2637325" cy="648072"/>
          </a:xfrm>
          <a:prstGeom prst="wedgeRoundRectCallout">
            <a:avLst>
              <a:gd name="adj1" fmla="val -52969"/>
              <a:gd name="adj2" fmla="val -273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该粒子是否活跃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不活跃的将不再进行渲染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099418" y="5027453"/>
            <a:ext cx="2784949" cy="360040"/>
          </a:xfrm>
          <a:prstGeom prst="wedgeRoundRectCallout">
            <a:avLst>
              <a:gd name="adj1" fmla="val -53771"/>
              <a:gd name="adj2" fmla="val -201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渲染，绘制，计算函数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1849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粒子运动模拟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随着进度条的加载，粒子向左上方喷射，然后向左下方做抛物线运动，抛物线运动的特点是，水平方向做匀速运动，垂直方向受到重力影响做匀变速运动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5048955" cy="295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726306" y="2780928"/>
            <a:ext cx="2285854" cy="360040"/>
          </a:xfrm>
          <a:prstGeom prst="wedgeRoundRectCallout">
            <a:avLst>
              <a:gd name="adj1" fmla="val -53552"/>
              <a:gd name="adj2" fmla="val -201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匀速向左增加位移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26306" y="3212976"/>
            <a:ext cx="4590110" cy="360040"/>
          </a:xfrm>
          <a:prstGeom prst="wedgeRoundRectCallout">
            <a:avLst>
              <a:gd name="adj1" fmla="val -51465"/>
              <a:gd name="adj2" fmla="val -249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先改变速度，注意速度先向上，后向下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726306" y="3612661"/>
            <a:ext cx="1853806" cy="360040"/>
          </a:xfrm>
          <a:prstGeom prst="wedgeRoundRectCallout">
            <a:avLst>
              <a:gd name="adj1" fmla="val -53552"/>
              <a:gd name="adj2" fmla="val -201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垂直位置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52934" y="3780754"/>
            <a:ext cx="1947457" cy="678424"/>
          </a:xfrm>
          <a:prstGeom prst="wedgeRoundRectCallout">
            <a:avLst>
              <a:gd name="adj1" fmla="val -26305"/>
              <a:gd name="adj2" fmla="val -90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因为重力加速度为负数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27984" y="4666916"/>
            <a:ext cx="2016224" cy="360040"/>
          </a:xfrm>
          <a:prstGeom prst="wedgeRoundRectCallout">
            <a:avLst>
              <a:gd name="adj1" fmla="val -33822"/>
              <a:gd name="adj2" fmla="val -685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透明度逐渐增大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32929" y="5446058"/>
            <a:ext cx="5472608" cy="360040"/>
          </a:xfrm>
          <a:prstGeom prst="wedgeRoundRectCallout">
            <a:avLst>
              <a:gd name="adj1" fmla="val -30799"/>
              <a:gd name="adj2" fmla="val -75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全透明时，设置不活跃标识，粒子将不再渲染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7604" y="2757788"/>
            <a:ext cx="2628292" cy="11032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1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1849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渲染粒子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1" y="764704"/>
            <a:ext cx="3743847" cy="1505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1" y="2435021"/>
            <a:ext cx="7392432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800643" y="1628800"/>
            <a:ext cx="1275413" cy="360040"/>
          </a:xfrm>
          <a:prstGeom prst="wedgeRoundRectCallout">
            <a:avLst>
              <a:gd name="adj1" fmla="val -51085"/>
              <a:gd name="adj2" fmla="val 64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计算绘制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220072" y="3140968"/>
            <a:ext cx="2304256" cy="648072"/>
          </a:xfrm>
          <a:prstGeom prst="wedgeRoundRectCallout">
            <a:avLst>
              <a:gd name="adj1" fmla="val -52914"/>
              <a:gd name="adj2" fmla="val 217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随机尺寸模拟粒子的闪烁效果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23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1849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6325483" cy="4896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004048" y="1268760"/>
            <a:ext cx="1800200" cy="648072"/>
          </a:xfrm>
          <a:prstGeom prst="wedgeRoundRectCallout">
            <a:avLst>
              <a:gd name="adj1" fmla="val -56547"/>
              <a:gd name="adj2" fmla="val 113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每帧生成一定数量的粒子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56651" y="2636912"/>
            <a:ext cx="2111693" cy="1080120"/>
          </a:xfrm>
          <a:prstGeom prst="wedgeRoundRectCallout">
            <a:avLst>
              <a:gd name="adj1" fmla="val -54499"/>
              <a:gd name="adj2" fmla="val 161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如果是活跃粒子就渲染，非活跃粒子不渲染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131840" y="4581128"/>
            <a:ext cx="3096344" cy="648072"/>
          </a:xfrm>
          <a:prstGeom prst="wedgeRoundRectCallout">
            <a:avLst>
              <a:gd name="adj1" fmla="val -25821"/>
              <a:gd name="adj2" fmla="val 645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仅保留活跃粒子，否则内存和渲染成本就会暴涨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632" y="3376373"/>
            <a:ext cx="3888432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4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如何动态的改变栗子喷射的密度，比如进度条加载速度快就高密度喷射，速度慢就低密度喷射，停止就不喷射，如何实现呢？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加载动画（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3397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画布上制作一个进度条加载动画，加载过程中会有粒子喷洒效果，好像是进度条加载中擦出的碎屑！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6468378" cy="2372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粒子的抛物线运动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粒子飞出后是相后是呈抛物线运动的，可通过计算模拟出这种轨迹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粒子可以编写一个对象，方便进行管理，进度条也编写一个对象，包含诸多粒子子对象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710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绘制进度条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727" y="47667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进度条对象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条对象负责根据给定的百分比绘制进度条的功能，包括进度条的定位，颜色，以及进度条喷洒的粒子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91985"/>
            <a:ext cx="3200847" cy="447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91573" y="6330795"/>
            <a:ext cx="2760347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3995936" y="6237312"/>
            <a:ext cx="1872208" cy="432048"/>
          </a:xfrm>
          <a:prstGeom prst="wedgeRoundRectCallout">
            <a:avLst>
              <a:gd name="adj1" fmla="val -52531"/>
              <a:gd name="adj2" fmla="val -100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装粒子的数组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42819" y="5761396"/>
            <a:ext cx="1377253" cy="432048"/>
          </a:xfrm>
          <a:prstGeom prst="wedgeRoundRectCallout">
            <a:avLst>
              <a:gd name="adj1" fmla="val -52531"/>
              <a:gd name="adj2" fmla="val -100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粒子密度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95736" y="4509120"/>
            <a:ext cx="1512168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进度条尺寸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31204" y="3404601"/>
            <a:ext cx="1284812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色相范围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246632" y="2595568"/>
            <a:ext cx="1757415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当前绘制长度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18" y="116632"/>
            <a:ext cx="5077534" cy="303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29092" y="2172180"/>
            <a:ext cx="1512168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绘制进度条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72000" y="800708"/>
            <a:ext cx="2556284" cy="432048"/>
          </a:xfrm>
          <a:prstGeom prst="wedgeRoundRectCallout">
            <a:avLst>
              <a:gd name="adj1" fmla="val -23669"/>
              <a:gd name="adj2" fmla="val 625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每帧调用的渲染函数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332656"/>
            <a:ext cx="2880320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响应窗口尺寸变化函数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85176" y="1594456"/>
            <a:ext cx="2011159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计算进度条长度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60841" y="3120357"/>
            <a:ext cx="1795135" cy="432048"/>
          </a:xfrm>
          <a:prstGeom prst="wedgeRoundRectCallout">
            <a:avLst>
              <a:gd name="adj1" fmla="val -23649"/>
              <a:gd name="adj2" fmla="val -584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渲染粒子效果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68727" y="369089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进度条尺寸计算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我们根据窗口大小调整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的大小和进度条的总长度，并且居中显示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48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6" y="2060848"/>
            <a:ext cx="6763694" cy="187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6" y="116632"/>
            <a:ext cx="5048955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6" y="4077072"/>
            <a:ext cx="5229955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491880" y="1248651"/>
            <a:ext cx="3168352" cy="652551"/>
          </a:xfrm>
          <a:prstGeom prst="wedgeRoundRectCallout">
            <a:avLst>
              <a:gd name="adj1" fmla="val -53181"/>
              <a:gd name="adj2" fmla="val -23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根据窗口尺寸改变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和进度条的尺寸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16016" y="1844824"/>
            <a:ext cx="3312368" cy="622639"/>
          </a:xfrm>
          <a:prstGeom prst="wedgeRoundRectCallout">
            <a:avLst>
              <a:gd name="adj1" fmla="val -25191"/>
              <a:gd name="adj2" fmla="val 604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条尺寸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否则为屏幕宽度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72200" y="3212976"/>
            <a:ext cx="864096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96136" y="4390537"/>
            <a:ext cx="1512168" cy="432048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进度百分比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88506" y="4848206"/>
            <a:ext cx="1542974" cy="669026"/>
          </a:xfrm>
          <a:prstGeom prst="wedgeRoundRectCallout">
            <a:avLst>
              <a:gd name="adj1" fmla="val -55692"/>
              <a:gd name="adj2" fmla="val -80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计算当前色相数值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76056" y="5552474"/>
            <a:ext cx="2313491" cy="432048"/>
          </a:xfrm>
          <a:prstGeom prst="wedgeRoundRectCallout">
            <a:avLst>
              <a:gd name="adj1" fmla="val -51928"/>
              <a:gd name="adj2" fmla="val -26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计算当前宽度数值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829875" y="6272281"/>
            <a:ext cx="2559671" cy="432048"/>
          </a:xfrm>
          <a:prstGeom prst="wedgeRoundRectCallout">
            <a:avLst>
              <a:gd name="adj1" fmla="val -53388"/>
              <a:gd name="adj2" fmla="val -302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限定不超出最大宽度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78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-27384"/>
            <a:ext cx="7776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createLinearGradient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(x0,y0,x1,y1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函数创建一个渐变色对象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fillStyle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属性，这样就可以使用渐变色来填充路径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(x0,y0),(x1,y1)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是渐变色的起点和终点，注意这个坐标是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画布坐标，如果渐变色坐标和图形路径坐标没有交集，将不会看到渐变色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之间颜色如何渐变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哪些颜色渐变呢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addColorStop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(0,’red’);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addColorStop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(0.5,’blue’);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gra.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addColorStop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(1,’green’);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addColorStop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的第一个参数位于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，代表颜色停止点在渐变线上的位置，第二个参数是颜色字符串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13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4" y="2348880"/>
            <a:ext cx="2867425" cy="2876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4" y="44624"/>
            <a:ext cx="6620799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668727" y="5296215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绘制进度条主体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0113" y="40230"/>
            <a:ext cx="1800199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1920197"/>
            <a:ext cx="1728192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6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7560840" cy="317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788024" y="80628"/>
            <a:ext cx="1512168" cy="360040"/>
          </a:xfrm>
          <a:prstGeom prst="wedgeRoundRectCallout">
            <a:avLst>
              <a:gd name="adj1" fmla="val -22866"/>
              <a:gd name="adj2" fmla="val 6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绘制进度条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899855" y="1916832"/>
            <a:ext cx="2344553" cy="648072"/>
          </a:xfrm>
          <a:prstGeom prst="wedgeRoundRectCallout">
            <a:avLst>
              <a:gd name="adj1" fmla="val -53964"/>
              <a:gd name="adj2" fmla="val -104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覆盖一层由透明到半透明的黑色渐变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124744"/>
            <a:ext cx="6840760" cy="720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899855" y="1052736"/>
            <a:ext cx="1480457" cy="504056"/>
          </a:xfrm>
          <a:prstGeom prst="wedgeRoundRectCallout">
            <a:avLst>
              <a:gd name="adj1" fmla="val -54540"/>
              <a:gd name="adj2" fmla="val 233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创建进度条大小的渐变色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779912" y="2520065"/>
            <a:ext cx="1512168" cy="360040"/>
          </a:xfrm>
          <a:prstGeom prst="wedgeRoundRectCallout">
            <a:avLst>
              <a:gd name="adj1" fmla="val -22866"/>
              <a:gd name="adj2" fmla="val 6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绘制渐变色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0" y="3467351"/>
            <a:ext cx="6296904" cy="847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3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556</Words>
  <Application>Microsoft Office PowerPoint</Application>
  <PresentationFormat>全屏显示(4:3)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主题​​</vt:lpstr>
      <vt:lpstr>躁动的web动画 ——第48讲 加载动画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1247</cp:revision>
  <dcterms:created xsi:type="dcterms:W3CDTF">2018-04-16T03:29:00Z</dcterms:created>
  <dcterms:modified xsi:type="dcterms:W3CDTF">2019-04-08T05:50:42Z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