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396" r:id="rId5"/>
    <p:sldId id="390" r:id="rId6"/>
    <p:sldId id="391" r:id="rId7"/>
    <p:sldId id="392" r:id="rId8"/>
    <p:sldId id="393" r:id="rId9"/>
    <p:sldId id="394" r:id="rId10"/>
    <p:sldId id="395" r:id="rId11"/>
    <p:sldId id="389" r:id="rId12"/>
    <p:sldId id="34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E21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92" d="100"/>
          <a:sy n="92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水波文字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5734850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5782482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588224" y="1517563"/>
            <a:ext cx="1512168" cy="1157723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光照和需要和原图叠加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660232" y="5301208"/>
            <a:ext cx="1512168" cy="1157723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光照和需要和原图叠加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365104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2967531"/>
            <a:ext cx="230425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7624" y="188640"/>
            <a:ext cx="230425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3969" y="1200110"/>
            <a:ext cx="1735863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7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如果想点击图片实现水波效果，如何实现？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水波文字（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是利用之前学习的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，实现文本被点击时，产生水波；水波从剧烈晃动，到逐渐平静的效果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水波的形态可以用我们之前学过的柏林噪声滤镜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扭曲文本像素。具体请参考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一讲的内容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水波的动态效果，需要我们改变噪声的频率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水波逐渐恢复平静的过程，通过逐渐降低噪声频率，同时降低像素的位移幅度实现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通过鼠标点击启动波动动画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水波的形态可以用我们之前学过的柏林噪声滤镜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扭曲文本像素。具体请参考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一讲的内容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水波的动态效果，需要我们改变噪声的频率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水波逐渐恢复平静的过程，通过逐渐降低噪声频率，同时降低像素的位移幅度实现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通过鼠标点击启动波动动画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46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237</Words>
  <Application>Microsoft Office PowerPoint</Application>
  <PresentationFormat>全屏显示(4:3)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躁动的web动画 ——第15讲  SVG水波文字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505</cp:revision>
  <dcterms:created xsi:type="dcterms:W3CDTF">2018-04-16T03:29:14Z</dcterms:created>
  <dcterms:modified xsi:type="dcterms:W3CDTF">2018-08-01T09:46:44Z</dcterms:modified>
</cp:coreProperties>
</file>