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96" r:id="rId5"/>
    <p:sldId id="441" r:id="rId6"/>
    <p:sldId id="442" r:id="rId7"/>
    <p:sldId id="443" r:id="rId8"/>
    <p:sldId id="444" r:id="rId9"/>
    <p:sldId id="445" r:id="rId10"/>
    <p:sldId id="447" r:id="rId11"/>
    <p:sldId id="446" r:id="rId12"/>
    <p:sldId id="448" r:id="rId13"/>
    <p:sldId id="450" r:id="rId14"/>
    <p:sldId id="449" r:id="rId15"/>
    <p:sldId id="452" r:id="rId16"/>
    <p:sldId id="453" r:id="rId17"/>
    <p:sldId id="454" r:id="rId18"/>
    <p:sldId id="455" r:id="rId19"/>
    <p:sldId id="457" r:id="rId20"/>
    <p:sldId id="456" r:id="rId21"/>
    <p:sldId id="458" r:id="rId22"/>
    <p:sldId id="34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分形树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88640"/>
            <a:ext cx="7776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be_mod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be_mod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be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edx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已经计算出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向量，更加知道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点坐标，得出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dx =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bdx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by 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bdy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43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同样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的方式，我们还可以计算出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也就是通过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点坐标，根据设定好的系数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和角度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，得到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c,d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两点坐标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当然，我们完全可以忽略这个算法，直接把函数拿过来用，如下函数封装：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14" y="3356992"/>
            <a:ext cx="6230219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97902" y="2780928"/>
            <a:ext cx="2645531" cy="576064"/>
          </a:xfrm>
          <a:prstGeom prst="wedgeRoundRectCallout">
            <a:avLst>
              <a:gd name="adj1" fmla="val -25073"/>
              <a:gd name="adj2" fmla="val 90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函数实现上述算法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29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260648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创建分形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我们已经创建好一个根据上一个线段坐标，计算出下两个线段坐标的函数，接下来就是要用该函数，创建整个分形所有线段的坐标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25" y="2996952"/>
            <a:ext cx="5268060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标注 18"/>
          <p:cNvSpPr/>
          <p:nvPr/>
        </p:nvSpPr>
        <p:spPr>
          <a:xfrm>
            <a:off x="3715136" y="2280940"/>
            <a:ext cx="3449152" cy="860028"/>
          </a:xfrm>
          <a:prstGeom prst="wedgeRoundRectCallout">
            <a:avLst>
              <a:gd name="adj1" fmla="val -24677"/>
              <a:gd name="adj2" fmla="val 734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预先提供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给的“树根”元素，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1072724" y="4293096"/>
            <a:ext cx="6955660" cy="576064"/>
          </a:xfrm>
          <a:prstGeom prst="wedgeRoundRectCallout">
            <a:avLst>
              <a:gd name="adj1" fmla="val -28561"/>
              <a:gd name="adj2" fmla="val -1247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&lt;line&gt;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标签绘制直线，（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x1,y1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）为起点，（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x2,y2)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为终点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73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24" y="404664"/>
            <a:ext cx="3915321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88045" y="496859"/>
            <a:ext cx="3384376" cy="2016224"/>
          </a:xfrm>
          <a:prstGeom prst="wedgeRoundRectCallout">
            <a:avLst>
              <a:gd name="adj1" fmla="val -53704"/>
              <a:gd name="adj2" fmla="val -262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获取树根坐标并保存在二维数组中，第一层两个元素是点，每个点内部是该点的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403649" y="4005064"/>
            <a:ext cx="2952327" cy="936104"/>
          </a:xfrm>
          <a:prstGeom prst="wedgeRoundRectCallout">
            <a:avLst>
              <a:gd name="adj1" fmla="val -28738"/>
              <a:gd name="adj2" fmla="val -760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该对象存是三维数组，存放整棵树的线段坐标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20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6173061" cy="522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011652" y="1052736"/>
            <a:ext cx="2584684" cy="504056"/>
          </a:xfrm>
          <a:prstGeom prst="wedgeRoundRectCallout">
            <a:avLst>
              <a:gd name="adj1" fmla="val -29046"/>
              <a:gd name="adj2" fmla="val 742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读取最上层线段数组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652120" y="2366806"/>
            <a:ext cx="2061000" cy="846170"/>
          </a:xfrm>
          <a:prstGeom prst="wedgeRoundRectCallout">
            <a:avLst>
              <a:gd name="adj1" fmla="val -58182"/>
              <a:gd name="adj2" fmla="val 36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计算每条线段生出的两条子线段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535336" y="3501008"/>
            <a:ext cx="1916985" cy="846170"/>
          </a:xfrm>
          <a:prstGeom prst="wedgeRoundRectCallout">
            <a:avLst>
              <a:gd name="adj1" fmla="val -62155"/>
              <a:gd name="adj2" fmla="val -23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保存子线段到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新的层结构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45699" y="4725144"/>
            <a:ext cx="2406622" cy="702154"/>
          </a:xfrm>
          <a:prstGeom prst="wedgeRoundRectCallout">
            <a:avLst>
              <a:gd name="adj1" fmla="val -59648"/>
              <a:gd name="adj2" fmla="val -394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保存新层到树结构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6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998832" y="188640"/>
            <a:ext cx="4752528" cy="5415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10947" y="374930"/>
            <a:ext cx="945840" cy="47102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6035" y="1749998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607344" y="1423524"/>
            <a:ext cx="2061000" cy="869588"/>
          </a:xfrm>
          <a:prstGeom prst="wedgeRoundRectCallout">
            <a:avLst>
              <a:gd name="adj1" fmla="val -57520"/>
              <a:gd name="adj2" fmla="val -11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treePoints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维数组结构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4089" y="1789056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4089" y="2293112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8163" y="374930"/>
            <a:ext cx="945840" cy="47102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4307" y="374930"/>
            <a:ext cx="945840" cy="47102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6436" y="1517499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4490" y="1556557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4490" y="2060613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179" y="2747126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0233" y="2786184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0233" y="3290240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9192" y="548680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87246" y="587738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87246" y="1091794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39192" y="1639784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83208" y="1689825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246" y="2182898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39192" y="2719904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87246" y="2758962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7246" y="3263018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39192" y="3872032"/>
            <a:ext cx="720080" cy="9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87246" y="3911090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87246" y="4415146"/>
            <a:ext cx="432048" cy="443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7851" y="5085184"/>
            <a:ext cx="8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树根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38499" y="5085183"/>
            <a:ext cx="8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6648" y="5142383"/>
            <a:ext cx="8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7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绘制分形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整棵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树的分形坐标都已经在上一步中计算完毕，那么接下来，我们要根据坐标创建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的线段元素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14974"/>
            <a:ext cx="5820587" cy="319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105593" y="2924943"/>
            <a:ext cx="2122591" cy="498855"/>
          </a:xfrm>
          <a:prstGeom prst="wedgeRoundRectCallout">
            <a:avLst>
              <a:gd name="adj1" fmla="val -27732"/>
              <a:gd name="adj2" fmla="val 614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遍历树的每一层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885620" y="3933056"/>
            <a:ext cx="3358788" cy="498855"/>
          </a:xfrm>
          <a:prstGeom prst="wedgeRoundRectCallout">
            <a:avLst>
              <a:gd name="adj1" fmla="val -27732"/>
              <a:gd name="adj2" fmla="val 614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遍历每一层中的树枝（线段）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555776" y="5235180"/>
            <a:ext cx="5040559" cy="498855"/>
          </a:xfrm>
          <a:prstGeom prst="wedgeRoundRectCallout">
            <a:avLst>
              <a:gd name="adj1" fmla="val -20818"/>
              <a:gd name="adj2" fmla="val -697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绘制树枝：添加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&lt;line&gt;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元素，并保存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40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1996"/>
            <a:ext cx="5182323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364089" y="620688"/>
            <a:ext cx="1296144" cy="498855"/>
          </a:xfrm>
          <a:prstGeom prst="wedgeRoundRectCallout">
            <a:avLst>
              <a:gd name="adj1" fmla="val -33283"/>
              <a:gd name="adj2" fmla="val 75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27984" y="1641070"/>
            <a:ext cx="1584177" cy="498855"/>
          </a:xfrm>
          <a:prstGeom prst="wedgeRoundRectCallout">
            <a:avLst>
              <a:gd name="adj1" fmla="val -33283"/>
              <a:gd name="adj2" fmla="val 75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设置坐标点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854117" y="2981626"/>
            <a:ext cx="2086035" cy="498855"/>
          </a:xfrm>
          <a:prstGeom prst="wedgeRoundRectCallout">
            <a:avLst>
              <a:gd name="adj1" fmla="val -26870"/>
              <a:gd name="adj2" fmla="val -833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设置渐变的颜色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543587" y="3504418"/>
            <a:ext cx="2086035" cy="498855"/>
          </a:xfrm>
          <a:prstGeom prst="wedgeRoundRectCallout">
            <a:avLst>
              <a:gd name="adj1" fmla="val 20753"/>
              <a:gd name="adj2" fmla="val -969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添加到文档结构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09" y="4761132"/>
            <a:ext cx="4267796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3062028" y="4262277"/>
            <a:ext cx="1584177" cy="498855"/>
          </a:xfrm>
          <a:prstGeom prst="wedgeRoundRectCallout">
            <a:avLst>
              <a:gd name="adj1" fmla="val -30433"/>
              <a:gd name="adj2" fmla="val 659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设置坐标点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69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根据鼠标位置变换分形树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改变树的倾斜和大小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根据鼠标在窗口中的水平和垂直坐标改变分型线段的夹角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缩放比例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注意这个比例需要维持在一定范围内，而不是任意变化，一方面让图形不至于比例失调，另一方面避免计算坐标时，除数为零得到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的情况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7" y="3933056"/>
            <a:ext cx="6096851" cy="2534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250092" y="4335962"/>
            <a:ext cx="5760640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4922499" y="5344074"/>
            <a:ext cx="2304256" cy="504056"/>
          </a:xfrm>
          <a:prstGeom prst="wedgeRoundRectCallout">
            <a:avLst>
              <a:gd name="adj1" fmla="val -56125"/>
              <a:gd name="adj2" fmla="val -41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刷新“树”的坐标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19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9490"/>
            <a:ext cx="7001852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32856"/>
            <a:ext cx="6420746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156176" y="404664"/>
            <a:ext cx="115212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12160" y="1412776"/>
            <a:ext cx="115212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02194" y="2204864"/>
            <a:ext cx="80205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25699" y="3212976"/>
            <a:ext cx="80205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699792" y="3789040"/>
            <a:ext cx="5040560" cy="864096"/>
          </a:xfrm>
          <a:prstGeom prst="wedgeRoundRectCallout">
            <a:avLst>
              <a:gd name="adj1" fmla="val 21198"/>
              <a:gd name="adj2" fmla="val -755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上层线段分出的两个新线段之间的角度固定，但是与上层线段的夹角会有不同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分形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.9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的目标是通过分形算法，利用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绘图元素，制作一棵分形树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树可以左右摆动，变大缩小，点击会有颜色的渐变动画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4" y="3546683"/>
            <a:ext cx="2419688" cy="24006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58013"/>
            <a:ext cx="3315163" cy="2991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改变树的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点击，改变色相，并且随着树的层的增加，逐渐提高亮度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76750"/>
            <a:ext cx="5753903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5004048" y="1693538"/>
            <a:ext cx="2376264" cy="498855"/>
          </a:xfrm>
          <a:prstGeom prst="wedgeRoundRectCallout">
            <a:avLst>
              <a:gd name="adj1" fmla="val -33283"/>
              <a:gd name="adj2" fmla="val 75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层改变饱和度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87682" y="3068960"/>
            <a:ext cx="1352470" cy="498855"/>
          </a:xfrm>
          <a:prstGeom prst="wedgeRoundRectCallout">
            <a:avLst>
              <a:gd name="adj1" fmla="val -33283"/>
              <a:gd name="adj2" fmla="val 75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随机色相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8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变色动画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点击鼠标后，每隔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毫秒，改变一层“树枝”的颜色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5210902" cy="451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3275856" y="2276872"/>
            <a:ext cx="1296144" cy="498855"/>
          </a:xfrm>
          <a:prstGeom prst="wedgeRoundRectCallout">
            <a:avLst>
              <a:gd name="adj1" fmla="val -33283"/>
              <a:gd name="adj2" fmla="val 75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随机色相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076056" y="4090144"/>
            <a:ext cx="2304256" cy="498855"/>
          </a:xfrm>
          <a:prstGeom prst="wedgeRoundRectCallout">
            <a:avLst>
              <a:gd name="adj1" fmla="val -28329"/>
              <a:gd name="adj2" fmla="val -697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改变元素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694002" y="5229200"/>
            <a:ext cx="3024336" cy="498855"/>
          </a:xfrm>
          <a:prstGeom prst="wedgeRoundRectCallout">
            <a:avLst>
              <a:gd name="adj1" fmla="val -28679"/>
              <a:gd name="adj2" fmla="val -743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修改完毕，停止定时器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321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如何在树的末端，或者特定层次上添加其他图形？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如果制作树木的生长动画？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分形的算法都是公开的，问题在于如何将分形的算法变成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可以通过数学向量的技术实现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形图形一般都是一层一层的，创建图形也是由上一层计算出下一层，变色动画也可以按照层级来变化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分形树的放大，缩小，摆动，通过捕捉鼠标在窗口中的位置，修改树的比例参数，刷新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图形坐标即可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分型中有大量的计算，我们要控制好分形的迭代次数，保存分形的标签和坐标，用空间换取计算时间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分形算法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本案例使用的分形算法非常简单，就是一个线段末端，分出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个略微缩短的线段，然后这两个线段末端，再继续分出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个再缩短的线段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这个循环可以无限进行，这就是分形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利用一个算法，创建出一个图形，非常的节省流量，同时可应用的动画也更加丰富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11575"/>
            <a:ext cx="1200318" cy="180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06573"/>
            <a:ext cx="2353003" cy="2705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30469"/>
            <a:ext cx="1638529" cy="2381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分形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坐标计算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案例中的分形树都是由线段组成的，每个线段由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个顶点坐标组成，我们仅需要提供树根的坐标，其他坐标都是计算得到的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425196" y="4797152"/>
            <a:ext cx="1" cy="1267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5533" y="463832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506" y="56858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2411760" y="3628449"/>
            <a:ext cx="1013437" cy="12407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425195" y="3628449"/>
            <a:ext cx="930781" cy="1240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25197" y="3628449"/>
            <a:ext cx="0" cy="12229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425197" y="3628449"/>
            <a:ext cx="930779" cy="1657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411760" y="3645024"/>
            <a:ext cx="1005223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79712" y="33976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7165" y="307976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7984" y="342900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4971349" y="4348275"/>
            <a:ext cx="2016224" cy="1570067"/>
          </a:xfrm>
          <a:prstGeom prst="wedgeRoundRectCallout">
            <a:avLst>
              <a:gd name="adj1" fmla="val -65711"/>
              <a:gd name="adj2" fmla="val 192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黑色实线为分形本身，彩色虚线为辅助线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3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开始的时候，我们只知道“树根”的坐标，也就是第一根线段的坐标，图中的线段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然后根据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两点的坐标推算出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辅助线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垂直于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:a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点坐标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ax,ay,bx,by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abx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,aby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ax,by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-ay)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的长度：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Math.sqrt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abx+aby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长度，设置小于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的系数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bd_mod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*k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93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的长度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Math.cos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Maht.PI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*/180)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的夹角，提前设定好，如果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变化，那么树的倾斜角度就会变化，注意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Math.cos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的参数是弧度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斜边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余弦值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临边长度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9912" y="4052460"/>
            <a:ext cx="1866883" cy="2020232"/>
            <a:chOff x="971600" y="2219694"/>
            <a:chExt cx="1866883" cy="2020232"/>
          </a:xfrm>
        </p:grpSpPr>
        <p:grpSp>
          <p:nvGrpSpPr>
            <p:cNvPr id="9" name="组合 8"/>
            <p:cNvGrpSpPr/>
            <p:nvPr/>
          </p:nvGrpSpPr>
          <p:grpSpPr>
            <a:xfrm>
              <a:off x="971600" y="2219694"/>
              <a:ext cx="1866883" cy="2020232"/>
              <a:chOff x="3137165" y="3079762"/>
              <a:chExt cx="1866883" cy="202023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515533" y="463832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 flipV="1">
                <a:off x="3425195" y="3628449"/>
                <a:ext cx="930781" cy="12407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425197" y="3628449"/>
                <a:ext cx="0" cy="122295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3425197" y="3628449"/>
                <a:ext cx="930779" cy="165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137165" y="307976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27984" y="34290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1466" y="4136710"/>
                <a:ext cx="1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angle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1337481" y="3324265"/>
              <a:ext cx="286603" cy="183210"/>
            </a:xfrm>
            <a:custGeom>
              <a:avLst/>
              <a:gdLst>
                <a:gd name="connsiteX0" fmla="*/ 0 w 286603"/>
                <a:gd name="connsiteY0" fmla="*/ 60380 h 183210"/>
                <a:gd name="connsiteX1" fmla="*/ 204716 w 286603"/>
                <a:gd name="connsiteY1" fmla="*/ 5789 h 183210"/>
                <a:gd name="connsiteX2" fmla="*/ 286603 w 286603"/>
                <a:gd name="connsiteY2" fmla="*/ 183210 h 18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183210">
                  <a:moveTo>
                    <a:pt x="0" y="60380"/>
                  </a:moveTo>
                  <a:cubicBezTo>
                    <a:pt x="78474" y="22848"/>
                    <a:pt x="156949" y="-14683"/>
                    <a:pt x="204716" y="5789"/>
                  </a:cubicBezTo>
                  <a:cubicBezTo>
                    <a:pt x="252483" y="26261"/>
                    <a:pt x="286603" y="183210"/>
                    <a:pt x="286603" y="183210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24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方向向量为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ab_mod,aby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ab_mod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向量方向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的长度！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的长度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   向量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 =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 *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be_mod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 垂直 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bey,bex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也垂直与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bex,bey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   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,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 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bex,bey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9857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bey,bex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与向量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bey,bex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  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  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bey,bex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 (-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bey,bex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的长度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单位向量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单位向量 *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向量的长度（模）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斜边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*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正弦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ebd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对边长度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ed_mod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bd_mod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Math.sin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/180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274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907</Words>
  <Application>Microsoft Office PowerPoint</Application>
  <PresentationFormat>全屏显示(4:3)</PresentationFormat>
  <Paragraphs>133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躁动的web动画 ——第22讲 SVG分形树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683</cp:revision>
  <dcterms:created xsi:type="dcterms:W3CDTF">2018-04-16T03:29:14Z</dcterms:created>
  <dcterms:modified xsi:type="dcterms:W3CDTF">2018-09-05T14:34:09Z</dcterms:modified>
</cp:coreProperties>
</file>