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396" r:id="rId5"/>
    <p:sldId id="440" r:id="rId6"/>
    <p:sldId id="439" r:id="rId7"/>
    <p:sldId id="441" r:id="rId8"/>
    <p:sldId id="447" r:id="rId9"/>
    <p:sldId id="446" r:id="rId10"/>
    <p:sldId id="442" r:id="rId11"/>
    <p:sldId id="443" r:id="rId12"/>
    <p:sldId id="448" r:id="rId13"/>
    <p:sldId id="450" r:id="rId14"/>
    <p:sldId id="454" r:id="rId15"/>
    <p:sldId id="455" r:id="rId16"/>
    <p:sldId id="456" r:id="rId17"/>
    <p:sldId id="457" r:id="rId18"/>
    <p:sldId id="453" r:id="rId19"/>
    <p:sldId id="459" r:id="rId20"/>
    <p:sldId id="458" r:id="rId21"/>
    <p:sldId id="460" r:id="rId22"/>
    <p:sldId id="451" r:id="rId23"/>
    <p:sldId id="461" r:id="rId24"/>
    <p:sldId id="463" r:id="rId25"/>
    <p:sldId id="462" r:id="rId26"/>
    <p:sldId id="449" r:id="rId27"/>
    <p:sldId id="34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660"/>
  </p:normalViewPr>
  <p:slideViewPr>
    <p:cSldViewPr>
      <p:cViewPr varScale="1">
        <p:scale>
          <a:sx n="70" d="100"/>
          <a:sy n="70" d="100"/>
        </p:scale>
        <p:origin x="-3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变形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5576" y="260648"/>
            <a:ext cx="7776000" cy="4794530"/>
            <a:chOff x="743673" y="958889"/>
            <a:chExt cx="7776000" cy="4794530"/>
          </a:xfrm>
        </p:grpSpPr>
        <p:sp>
          <p:nvSpPr>
            <p:cNvPr id="3" name="TextBox 4"/>
            <p:cNvSpPr txBox="1"/>
            <p:nvPr/>
          </p:nvSpPr>
          <p:spPr>
            <a:xfrm>
              <a:off x="743673" y="958889"/>
              <a:ext cx="7776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4-a 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变形标签</a:t>
              </a:r>
              <a:endPara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我们摆放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个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&lt;path&gt;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标签，并且包含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&lt;animate&gt;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子标签，变形时只需要填充相应的路径信息，并且启动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&lt;animate&gt;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动画即可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endPara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673" y="980728"/>
              <a:ext cx="7716327" cy="47726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圆角矩形标注 4"/>
            <p:cNvSpPr/>
            <p:nvPr/>
          </p:nvSpPr>
          <p:spPr>
            <a:xfrm>
              <a:off x="4703249" y="2449285"/>
              <a:ext cx="1296144" cy="462271"/>
            </a:xfrm>
            <a:prstGeom prst="wedgeRoundRectCallout">
              <a:avLst>
                <a:gd name="adj1" fmla="val -59793"/>
                <a:gd name="adj2" fmla="val 23364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路径动画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607337" y="2543065"/>
              <a:ext cx="28803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2111393" y="1716686"/>
              <a:ext cx="1296144" cy="462271"/>
            </a:xfrm>
            <a:prstGeom prst="wedgeRoundRectCallout">
              <a:avLst>
                <a:gd name="adj1" fmla="val -59793"/>
                <a:gd name="adj2" fmla="val 23364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填充路径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3201655" y="4234306"/>
              <a:ext cx="3158210" cy="462271"/>
            </a:xfrm>
            <a:prstGeom prst="wedgeRoundRectCallout">
              <a:avLst>
                <a:gd name="adj1" fmla="val -63992"/>
                <a:gd name="adj2" fmla="val -21378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填充动画初始和目标路径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标注 8"/>
            <p:cNvSpPr/>
            <p:nvPr/>
          </p:nvSpPr>
          <p:spPr>
            <a:xfrm>
              <a:off x="4101586" y="4841180"/>
              <a:ext cx="1871776" cy="462271"/>
            </a:xfrm>
            <a:prstGeom prst="wedgeRoundRectCallout">
              <a:avLst>
                <a:gd name="adj1" fmla="val -63992"/>
                <a:gd name="adj2" fmla="val -21378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保持目标路径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39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684000" y="260648"/>
            <a:ext cx="777600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中，还需要准备好变换的字符串，这样方便设置，页面加载时用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脚本加载即可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11" y="1700808"/>
            <a:ext cx="5744377" cy="99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729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4624"/>
            <a:ext cx="7776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字母数字变形动画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加载路径数据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2686425" cy="1438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3748878" y="1318996"/>
            <a:ext cx="2623322" cy="1388240"/>
          </a:xfrm>
          <a:prstGeom prst="wedgeRoundRectCallout">
            <a:avLst>
              <a:gd name="adj1" fmla="val -59793"/>
              <a:gd name="adj2" fmla="val 233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保存路径数据的对象，包含一个最多路径数目，和最多指令数目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6952"/>
            <a:ext cx="4696480" cy="3210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4153600" y="3212976"/>
            <a:ext cx="1786552" cy="462271"/>
          </a:xfrm>
          <a:prstGeom prst="wedgeRoundRectCallout">
            <a:avLst>
              <a:gd name="adj1" fmla="val -17675"/>
              <a:gd name="adj2" fmla="val 7650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所有路径标签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716016" y="4371002"/>
            <a:ext cx="1786552" cy="462271"/>
          </a:xfrm>
          <a:prstGeom prst="wedgeRoundRectCallout">
            <a:avLst>
              <a:gd name="adj1" fmla="val -58163"/>
              <a:gd name="adj2" fmla="val 4403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获取路径数据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220072" y="4941168"/>
            <a:ext cx="1786552" cy="462271"/>
          </a:xfrm>
          <a:prstGeom prst="wedgeRoundRectCallout">
            <a:avLst>
              <a:gd name="adj1" fmla="val -58163"/>
              <a:gd name="adj2" fmla="val 4403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获取路径键值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915816" y="5919057"/>
            <a:ext cx="2824272" cy="822311"/>
          </a:xfrm>
          <a:prstGeom prst="wedgeRoundRectCallout">
            <a:avLst>
              <a:gd name="adj1" fmla="val -29415"/>
              <a:gd name="adj2" fmla="val -679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将路径字符串转换为数值，并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按照键值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76285" y="5411013"/>
            <a:ext cx="2133007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解析路径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字母可能包含多个子路径，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拆分出子路径到数组中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matchPathes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然后将每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个子路径中的绘图指令拆出到数组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matchPath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接着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将绘图指令中的坐标数值和字母指令拆分到数组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matchCommand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最后将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绘图指令转换成绝对坐标值的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toAbsCommand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6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0648"/>
            <a:ext cx="6106377" cy="4086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364088" y="741365"/>
            <a:ext cx="2664296" cy="480716"/>
          </a:xfrm>
          <a:prstGeom prst="wedgeRoundRectCallout">
            <a:avLst>
              <a:gd name="adj1" fmla="val -61218"/>
              <a:gd name="adj2" fmla="val 20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拆分出子路径到数组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376431" y="1222081"/>
            <a:ext cx="2664296" cy="480716"/>
          </a:xfrm>
          <a:prstGeom prst="wedgeRoundRectCallout">
            <a:avLst>
              <a:gd name="adj1" fmla="val -39704"/>
              <a:gd name="adj2" fmla="val 715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拆分绘图指令到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436096" y="2063687"/>
            <a:ext cx="2016224" cy="480716"/>
          </a:xfrm>
          <a:prstGeom prst="wedgeRoundRectCallout">
            <a:avLst>
              <a:gd name="adj1" fmla="val -39704"/>
              <a:gd name="adj2" fmla="val 715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拆分每个指令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339752" y="3501008"/>
            <a:ext cx="4032449" cy="480716"/>
          </a:xfrm>
          <a:prstGeom prst="wedgeRoundRectCallout">
            <a:avLst>
              <a:gd name="adj1" fmla="val -30904"/>
              <a:gd name="adj2" fmla="val -761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指令坐标转换为绝对坐标的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07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738570"/>
            <a:ext cx="5096586" cy="2781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399722" y="2757547"/>
            <a:ext cx="2684446" cy="480716"/>
          </a:xfrm>
          <a:prstGeom prst="wedgeRoundRectCallout">
            <a:avLst>
              <a:gd name="adj1" fmla="val -29551"/>
              <a:gd name="adj2" fmla="val -7611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记录最大的路径数目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764560" y="738570"/>
            <a:ext cx="2684446" cy="480716"/>
          </a:xfrm>
          <a:prstGeom prst="wedgeRoundRectCallout">
            <a:avLst>
              <a:gd name="adj1" fmla="val -33110"/>
              <a:gd name="adj2" fmla="val 970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查找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开头的子路径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193" y="357301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上面正则表达式的意思是，查找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开头，中间是非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的若干数字，字母，标点（*表示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个或多个），最后以字母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表示全局搜索所有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1403648" y="116632"/>
            <a:ext cx="2332269" cy="480716"/>
          </a:xfrm>
          <a:prstGeom prst="wedgeRoundRectCallout">
            <a:avLst>
              <a:gd name="adj1" fmla="val -9481"/>
              <a:gd name="adj2" fmla="val 885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拆分子路径到数组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327342"/>
            <a:ext cx="4239217" cy="476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70" y="5563284"/>
            <a:ext cx="4086795" cy="103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1187624" y="6127412"/>
            <a:ext cx="2275434" cy="462271"/>
          </a:xfrm>
          <a:prstGeom prst="wedgeRoundRectCallout">
            <a:avLst>
              <a:gd name="adj1" fmla="val -19203"/>
              <a:gd name="adj2" fmla="val -8587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所有路径字符出串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652120" y="5013176"/>
            <a:ext cx="1796886" cy="462271"/>
          </a:xfrm>
          <a:prstGeom prst="wedgeRoundRectCallout">
            <a:avLst>
              <a:gd name="adj1" fmla="val -16804"/>
              <a:gd name="adj2" fmla="val 1060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子路径字符串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58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64704"/>
            <a:ext cx="5420481" cy="2429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399722" y="2757547"/>
            <a:ext cx="2684446" cy="480716"/>
          </a:xfrm>
          <a:prstGeom prst="wedgeRoundRectCallout">
            <a:avLst>
              <a:gd name="adj1" fmla="val -29551"/>
              <a:gd name="adj2" fmla="val -7611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记录最大的指令数目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499992" y="356990"/>
            <a:ext cx="3191816" cy="911770"/>
          </a:xfrm>
          <a:prstGeom prst="wedgeRoundRectCallout">
            <a:avLst>
              <a:gd name="adj1" fmla="val -32255"/>
              <a:gd name="adj2" fmla="val 780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查找字母开头，多个非字母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数字标点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组成的指令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403648" y="116632"/>
            <a:ext cx="2664296" cy="480716"/>
          </a:xfrm>
          <a:prstGeom prst="wedgeRoundRectCallout">
            <a:avLst>
              <a:gd name="adj1" fmla="val -9481"/>
              <a:gd name="adj2" fmla="val 885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拆分子路径中的指令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38" y="4630713"/>
            <a:ext cx="4163006" cy="323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768895"/>
            <a:ext cx="2143424" cy="2781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1297167" y="3769293"/>
            <a:ext cx="1996074" cy="480716"/>
          </a:xfrm>
          <a:prstGeom prst="wedgeRoundRectCallout">
            <a:avLst>
              <a:gd name="adj1" fmla="val -26501"/>
              <a:gd name="adj2" fmla="val 828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子路径字符串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228466" y="5368385"/>
            <a:ext cx="1420010" cy="890977"/>
          </a:xfrm>
          <a:prstGeom prst="wedgeRoundRectCallout">
            <a:avLst>
              <a:gd name="adj1" fmla="val 54863"/>
              <a:gd name="adj2" fmla="val -193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拆分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成指令数组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653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75333"/>
            <a:ext cx="6897063" cy="3905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148063" y="799141"/>
            <a:ext cx="3024337" cy="480716"/>
          </a:xfrm>
          <a:prstGeom prst="wedgeRoundRectCallout">
            <a:avLst>
              <a:gd name="adj1" fmla="val -26501"/>
              <a:gd name="adj2" fmla="val 828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拆分指令中的字母，数值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403648" y="116632"/>
            <a:ext cx="3168352" cy="480716"/>
          </a:xfrm>
          <a:prstGeom prst="wedgeRoundRectCallout">
            <a:avLst>
              <a:gd name="adj1" fmla="val -9481"/>
              <a:gd name="adj2" fmla="val 885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拆分指令中的字母和数值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779913" y="3861048"/>
            <a:ext cx="2664296" cy="480716"/>
          </a:xfrm>
          <a:prstGeom prst="wedgeRoundRectCallout">
            <a:avLst>
              <a:gd name="adj1" fmla="val -57638"/>
              <a:gd name="adj2" fmla="val -514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将字符串转换为数值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193" y="4653136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这个正则表达式，略微复杂，查找字母（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[a-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-Z]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）或者（符号‘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’）可能由负号开头的（‘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？’），非字母，逗号，空白符，负号的若干数字（可能有小数点，所以用排除法）（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([^a-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zA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-Z,\s-])+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483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4283968" y="6381328"/>
            <a:ext cx="22967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4000" y="260648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转化为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绝对坐标的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绘图指令有很多种，直线，曲线，圆弧，贝塞尔曲线，但只有相同指令才能进行动画插值，平滑过渡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所以我们必须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将所有指令转化成相同的指令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那么只有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指令强大到能替换所有指令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个控制点分别和起点和终点重合，那么，它就是一条直线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148211" y="4388921"/>
            <a:ext cx="2606722" cy="2113359"/>
            <a:chOff x="2688609" y="4490202"/>
            <a:chExt cx="2606722" cy="2113359"/>
          </a:xfrm>
        </p:grpSpPr>
        <p:sp>
          <p:nvSpPr>
            <p:cNvPr id="3" name="任意多边形 2"/>
            <p:cNvSpPr/>
            <p:nvPr/>
          </p:nvSpPr>
          <p:spPr>
            <a:xfrm>
              <a:off x="2688609" y="4869243"/>
              <a:ext cx="2606722" cy="792005"/>
            </a:xfrm>
            <a:custGeom>
              <a:avLst/>
              <a:gdLst>
                <a:gd name="connsiteX0" fmla="*/ 0 w 2606722"/>
                <a:gd name="connsiteY0" fmla="*/ 792005 h 792005"/>
                <a:gd name="connsiteX1" fmla="*/ 1009934 w 2606722"/>
                <a:gd name="connsiteY1" fmla="*/ 435 h 792005"/>
                <a:gd name="connsiteX2" fmla="*/ 2606722 w 2606722"/>
                <a:gd name="connsiteY2" fmla="*/ 682823 h 79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6722" h="792005">
                  <a:moveTo>
                    <a:pt x="0" y="792005"/>
                  </a:moveTo>
                  <a:cubicBezTo>
                    <a:pt x="287740" y="405318"/>
                    <a:pt x="575480" y="18632"/>
                    <a:pt x="1009934" y="435"/>
                  </a:cubicBezTo>
                  <a:cubicBezTo>
                    <a:pt x="1444388" y="-17762"/>
                    <a:pt x="2286000" y="539522"/>
                    <a:pt x="2606722" y="682823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3" idx="0"/>
            </p:cNvCxnSpPr>
            <p:nvPr/>
          </p:nvCxnSpPr>
          <p:spPr>
            <a:xfrm flipV="1">
              <a:off x="2688609" y="4610531"/>
              <a:ext cx="659255" cy="105071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3" idx="2"/>
              <a:endCxn id="10" idx="5"/>
            </p:cNvCxnSpPr>
            <p:nvPr/>
          </p:nvCxnSpPr>
          <p:spPr>
            <a:xfrm flipH="1" flipV="1">
              <a:off x="4376906" y="4866797"/>
              <a:ext cx="918425" cy="685269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239852" y="4490202"/>
              <a:ext cx="216024" cy="21602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192518" y="4682409"/>
              <a:ext cx="216024" cy="21602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726567" y="6387537"/>
              <a:ext cx="216024" cy="21602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9307" y="6366438"/>
              <a:ext cx="216024" cy="21602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115128" y="3890843"/>
            <a:ext cx="124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x1,y1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3622" y="4119463"/>
            <a:ext cx="124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x2,y2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9806" y="5055567"/>
            <a:ext cx="124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x,y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77678" y="5790552"/>
            <a:ext cx="124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x2,y2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76256" y="6042483"/>
            <a:ext cx="124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x,y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5856" y="5199583"/>
            <a:ext cx="124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x0,y0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5856" y="6173145"/>
            <a:ext cx="124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x0,y0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848" y="4490184"/>
            <a:ext cx="366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 x1,y1 x2,y2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65590" y="5811651"/>
            <a:ext cx="124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x1,y1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标注 27"/>
          <p:cNvSpPr/>
          <p:nvPr/>
        </p:nvSpPr>
        <p:spPr>
          <a:xfrm>
            <a:off x="1187624" y="6142033"/>
            <a:ext cx="1796886" cy="462271"/>
          </a:xfrm>
          <a:prstGeom prst="wedgeRoundRectCallout">
            <a:avLst>
              <a:gd name="adj1" fmla="val 65984"/>
              <a:gd name="adj2" fmla="val 56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重合成直线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54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在替换过程中，如果遇到小写字母开头的指令，也就是使用的相对坐标，需要将其替换为大写字母开头的绝对指令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方法非常简单，就是记录路径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上一个绘制指令的终点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和小写指令中的坐标相加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，就得到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绝对坐标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，最后将指令改为大写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的变换，将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H,V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等水平指令改为直线指令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，然后再变为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直线状态的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 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指令比较特殊，它的第一个控制点是根据上一个指令的第二个控制点，相对终点作对称得出的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30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——SVG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文字变形（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本期我们的目标是制作英文字母（数字）的文字变形动画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26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个英文字母和数字可以任意的相互变形，转换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6" y="2276976"/>
            <a:ext cx="3762174" cy="936000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94593"/>
            <a:ext cx="4020111" cy="1190791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46" y="4844226"/>
            <a:ext cx="3753374" cy="1105054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06" y="3068960"/>
            <a:ext cx="3867690" cy="1047896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932498"/>
            <a:ext cx="4020111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4877481" cy="5087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1619672" y="356990"/>
            <a:ext cx="3456384" cy="480716"/>
          </a:xfrm>
          <a:prstGeom prst="wedgeRoundRectCallout">
            <a:avLst>
              <a:gd name="adj1" fmla="val -9481"/>
              <a:gd name="adj2" fmla="val 885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将指令改为绝对坐标的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635895" y="2492896"/>
            <a:ext cx="2520281" cy="864096"/>
          </a:xfrm>
          <a:prstGeom prst="wedgeRoundRectCallout">
            <a:avLst>
              <a:gd name="adj1" fmla="val -69971"/>
              <a:gd name="adj2" fmla="val 174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针对不同的指令，采用不同转换方式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595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48680"/>
            <a:ext cx="4058216" cy="1743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245841" y="764704"/>
            <a:ext cx="2134472" cy="864096"/>
          </a:xfrm>
          <a:prstGeom prst="wedgeRoundRectCallout">
            <a:avLst>
              <a:gd name="adj1" fmla="val -59101"/>
              <a:gd name="adj2" fmla="val 111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转换函数，具体请参考源代码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809788"/>
            <a:ext cx="2257740" cy="1238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40" y="2708920"/>
            <a:ext cx="2410161" cy="210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左箭头 8"/>
          <p:cNvSpPr/>
          <p:nvPr/>
        </p:nvSpPr>
        <p:spPr>
          <a:xfrm rot="10800000">
            <a:off x="4355976" y="3284984"/>
            <a:ext cx="576064" cy="432048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73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增加路径和指令数目到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将指令全部改成大写的绝对坐标，并且都是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指令之后，我们将统一路径数量和路径中的指令数目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在遍历解析指令的过程中，已经记录了指令的最大路径和最大指令数目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88297"/>
            <a:ext cx="6763694" cy="345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5153009" y="4853936"/>
            <a:ext cx="1867263" cy="480716"/>
          </a:xfrm>
          <a:prstGeom prst="wedgeRoundRectCallout">
            <a:avLst>
              <a:gd name="adj1" fmla="val -41246"/>
              <a:gd name="adj2" fmla="val -619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增加拷贝路径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267744" y="6021288"/>
            <a:ext cx="3096344" cy="480716"/>
          </a:xfrm>
          <a:prstGeom prst="wedgeRoundRectCallout">
            <a:avLst>
              <a:gd name="adj1" fmla="val -31744"/>
              <a:gd name="adj2" fmla="val -789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为每条路径增加指令点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3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如果路径小于最大路径数目，比如字母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的路径是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条，而字母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的路径只有一条，那就复制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的第一条路径，变成两条完全一样的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183838"/>
            <a:ext cx="4439270" cy="3143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6086640" y="3140968"/>
            <a:ext cx="1867263" cy="480716"/>
          </a:xfrm>
          <a:prstGeom prst="wedgeRoundRectCallout">
            <a:avLst>
              <a:gd name="adj1" fmla="val -45631"/>
              <a:gd name="adj2" fmla="val 1112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拷贝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935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如果路径中的指令数目小于最大值，就在路径中随机的插入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指令，插入的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指令收缩为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（起点，终点，两个控制点坐标完全相同），并且和一个已知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指令点重合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此时的路径中，除了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指令外，都已改为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).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92896"/>
            <a:ext cx="4467849" cy="4182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199744" y="4869160"/>
            <a:ext cx="2316472" cy="480716"/>
          </a:xfrm>
          <a:prstGeom prst="wedgeRoundRectCallout">
            <a:avLst>
              <a:gd name="adj1" fmla="val -45631"/>
              <a:gd name="adj2" fmla="val 1112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缩成一点的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851920" y="3717032"/>
            <a:ext cx="2316472" cy="480716"/>
          </a:xfrm>
          <a:prstGeom prst="wedgeRoundRectCallout">
            <a:avLst>
              <a:gd name="adj1" fmla="val -57414"/>
              <a:gd name="adj2" fmla="val -79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获取重合点的终点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720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20688"/>
            <a:ext cx="3924848" cy="2476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860032" y="620688"/>
            <a:ext cx="2592288" cy="1056780"/>
          </a:xfrm>
          <a:prstGeom prst="wedgeRoundRectCallout">
            <a:avLst>
              <a:gd name="adj1" fmla="val -57414"/>
              <a:gd name="adj2" fmla="val -79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此时所有指令都变成了最多的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条路径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535996" y="2445486"/>
            <a:ext cx="3240360" cy="1728192"/>
          </a:xfrm>
          <a:prstGeom prst="wedgeRoundRectCallout">
            <a:avLst>
              <a:gd name="adj1" fmla="val -55308"/>
              <a:gd name="adj2" fmla="val -300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所有路径都变成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个绘图指令，并且除了起始指令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，其余都是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901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动画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首先将要显示的字符读取，然后通过字符在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letters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对象中获取对应的路径信息，然后设置标签的当前路径信息，并设置要切换的目标字母数字的路径信息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元素，启动切换路径的动画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动画结束后，设置下一组变换的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这部分并非核心代码，也并不复杂，这里不再赘述，请大家参考源代码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2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62818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动画插值实现变形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如果不增加路径数目，如何变形呢？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548680"/>
            <a:ext cx="7776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个大写字母和数字的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拷贝到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文档，然后变形转换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上就是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变换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路径变换的最大障碍在于，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只有相同的路径命令才能相互转换（动画插值）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，必须将所有路径指令转换为相同指令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和路径的数目要相同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，找到路径最多的字母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，所有字母路径增加到最大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找到指令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最多的路径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，将所有路径指令点增加到最大数目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变形动画用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，也可以用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进行动画插值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，这里我们为了降低难度，使用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动画，缺点是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EDGE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浏览器并不支持，如果想要更好的兼容性，需用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动画插值（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动画参看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文字爆炸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一讲）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制作字母数字路径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AI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制作路径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软件分别建立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个字母和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个数字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的路径文件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12354" y="2992473"/>
            <a:ext cx="2376263" cy="1371791"/>
            <a:chOff x="1401701" y="3429000"/>
            <a:chExt cx="2376263" cy="1371791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1701" y="3429000"/>
              <a:ext cx="714475" cy="13717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矩形 5"/>
            <p:cNvSpPr/>
            <p:nvPr/>
          </p:nvSpPr>
          <p:spPr>
            <a:xfrm>
              <a:off x="1422369" y="4114895"/>
              <a:ext cx="336569" cy="3183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2116175" y="3564290"/>
              <a:ext cx="1661789" cy="868937"/>
            </a:xfrm>
            <a:prstGeom prst="wedgeRoundRectCallout">
              <a:avLst>
                <a:gd name="adj1" fmla="val -67421"/>
                <a:gd name="adj2" fmla="val 24520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工具栏选择文本工具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10" y="2348039"/>
            <a:ext cx="2429214" cy="2295845"/>
          </a:xfrm>
          <a:prstGeom prst="rect">
            <a:avLst/>
          </a:prstGeom>
        </p:spPr>
      </p:pic>
      <p:sp>
        <p:nvSpPr>
          <p:cNvPr id="10" name="圆角矩形标注 9"/>
          <p:cNvSpPr/>
          <p:nvPr/>
        </p:nvSpPr>
        <p:spPr>
          <a:xfrm>
            <a:off x="5619628" y="2285096"/>
            <a:ext cx="1368152" cy="576064"/>
          </a:xfrm>
          <a:prstGeom prst="wedgeRoundRectCallout">
            <a:avLst>
              <a:gd name="adj1" fmla="val -26522"/>
              <a:gd name="adj2" fmla="val 766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创建文本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04664"/>
            <a:ext cx="1304657" cy="155461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9" t="25568" r="66970" b="22423"/>
          <a:stretch/>
        </p:blipFill>
        <p:spPr bwMode="auto">
          <a:xfrm>
            <a:off x="2123728" y="620688"/>
            <a:ext cx="3700464" cy="3749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86" y="620688"/>
            <a:ext cx="2362530" cy="2324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6159234" y="476672"/>
            <a:ext cx="1368152" cy="576064"/>
          </a:xfrm>
          <a:prstGeom prst="wedgeRoundRectCallout">
            <a:avLst>
              <a:gd name="adj1" fmla="val 6396"/>
              <a:gd name="adj2" fmla="val 908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文本轮廓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37" y="4725144"/>
            <a:ext cx="2391109" cy="1400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4558233" y="4849264"/>
            <a:ext cx="2101999" cy="1028007"/>
          </a:xfrm>
          <a:prstGeom prst="wedgeRoundRectCallout">
            <a:avLst>
              <a:gd name="adj1" fmla="val -68419"/>
              <a:gd name="adj2" fmla="val 1978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所有字母数字轮廓中心对齐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50905" y="4957276"/>
            <a:ext cx="1008112" cy="6319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5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260648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拷贝路径数据到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拷贝所有数字和字母的路径数据到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并分别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设置自定义属性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其属性值为路径所代表的字母和数字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直接使用数字，字母本身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，简单明了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其实也可以使用一个字符串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来表示字母数字，例如字母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可以使用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key=”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bigA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这样可以增强表达能力，以方便添加一些图形，标点的路径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2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2656"/>
            <a:ext cx="7200000" cy="3928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3851920" y="1052736"/>
            <a:ext cx="1008112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34341" y="3140968"/>
            <a:ext cx="1008112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6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260648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添加空路径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最后还要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添加一个空路径，以便进行从无到有，从有到无的转换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6849431" cy="523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0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标签准备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任何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动画都要以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标签为载体来显示，我们添加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&lt;path&gt;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路径标签，并且包含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&lt;animate&gt;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子标签，只需要填充路径数据，并启动动画即可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9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9469</TotalTime>
  <Words>1348</Words>
  <Application>Microsoft Office PowerPoint</Application>
  <PresentationFormat>全屏显示(4:3)</PresentationFormat>
  <Paragraphs>100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躁动的web动画 ——第21讲 SVG文字变形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663</cp:revision>
  <dcterms:created xsi:type="dcterms:W3CDTF">2018-04-16T03:29:14Z</dcterms:created>
  <dcterms:modified xsi:type="dcterms:W3CDTF">2018-09-05T06:51:30Z</dcterms:modified>
</cp:coreProperties>
</file>