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96" r:id="rId5"/>
    <p:sldId id="440" r:id="rId6"/>
    <p:sldId id="439" r:id="rId7"/>
    <p:sldId id="441" r:id="rId8"/>
    <p:sldId id="447" r:id="rId9"/>
    <p:sldId id="446" r:id="rId10"/>
    <p:sldId id="442" r:id="rId11"/>
    <p:sldId id="443" r:id="rId12"/>
    <p:sldId id="448" r:id="rId13"/>
    <p:sldId id="450" r:id="rId14"/>
    <p:sldId id="451" r:id="rId15"/>
    <p:sldId id="449" r:id="rId16"/>
    <p:sldId id="452" r:id="rId17"/>
    <p:sldId id="444" r:id="rId18"/>
    <p:sldId id="445" r:id="rId19"/>
    <p:sldId id="34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8" d="100"/>
          <a:sy n="88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260648"/>
            <a:ext cx="7776000" cy="4794530"/>
            <a:chOff x="743673" y="958889"/>
            <a:chExt cx="7776000" cy="4794530"/>
          </a:xfrm>
        </p:grpSpPr>
        <p:sp>
          <p:nvSpPr>
            <p:cNvPr id="3" name="TextBox 4"/>
            <p:cNvSpPr txBox="1"/>
            <p:nvPr/>
          </p:nvSpPr>
          <p:spPr>
            <a:xfrm>
              <a:off x="743673" y="958889"/>
              <a:ext cx="7776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-a 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变形标签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我们摆放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&lt;path&gt;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标签，并且包含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&lt;animate&gt;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子标签，变形时只需要填充相应的路径信息，并且启动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&lt;animate&gt;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动画即可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73" y="980728"/>
              <a:ext cx="7716327" cy="47726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圆角矩形标注 4"/>
            <p:cNvSpPr/>
            <p:nvPr/>
          </p:nvSpPr>
          <p:spPr>
            <a:xfrm>
              <a:off x="4703249" y="2449285"/>
              <a:ext cx="1296144" cy="462271"/>
            </a:xfrm>
            <a:prstGeom prst="wedgeRoundRectCallout">
              <a:avLst>
                <a:gd name="adj1" fmla="val -59793"/>
                <a:gd name="adj2" fmla="val 23364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路径动画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07337" y="2543065"/>
              <a:ext cx="28803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1393" y="1716686"/>
              <a:ext cx="1296144" cy="462271"/>
            </a:xfrm>
            <a:prstGeom prst="wedgeRoundRectCallout">
              <a:avLst>
                <a:gd name="adj1" fmla="val -59793"/>
                <a:gd name="adj2" fmla="val 23364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填充路径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3201655" y="4234306"/>
              <a:ext cx="3158210" cy="462271"/>
            </a:xfrm>
            <a:prstGeom prst="wedgeRoundRectCallout">
              <a:avLst>
                <a:gd name="adj1" fmla="val -63992"/>
                <a:gd name="adj2" fmla="val -21378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填充动画初始和目标路径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101586" y="4841180"/>
              <a:ext cx="1871776" cy="462271"/>
            </a:xfrm>
            <a:prstGeom prst="wedgeRoundRectCallout">
              <a:avLst>
                <a:gd name="adj1" fmla="val -63992"/>
                <a:gd name="adj2" fmla="val -21378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保持目标路径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9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中，还需要准备好变换的字符串，这样方便设置，页面加载时用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脚本加载即可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700808"/>
            <a:ext cx="5744377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9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字母数字变形动画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转化为绝对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6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增加路径和指令数目到最大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动画控制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点击启动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2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循环变换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4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5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85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动画插值实现变形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如果不增加路径数目，如何变形呢？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文字变形（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英文字母（数字）的文字变形动画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个英文字母和数字可以任意的相互变形，转换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6" y="2276976"/>
            <a:ext cx="3762174" cy="9360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94593"/>
            <a:ext cx="4020111" cy="1190791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46" y="4844226"/>
            <a:ext cx="3753374" cy="110505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06" y="3068960"/>
            <a:ext cx="3867690" cy="104789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32498"/>
            <a:ext cx="4020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个大写字母和数字的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，然后变形转换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本质上就成了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路径变换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路径变换的最大障碍在于，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只有相同的路径命令才能相互转换（动画插值）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，必须将所有路径指令转换为相同指令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同时路径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指令和路径的数目要相同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，找到路径最多的字母，将所有字母加到相同的最大数目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找到指令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最多的路径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，将所有路径指令点增加到最大数目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变形动画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，也可以用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进行动画插值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，这里我们为了降低难度，使用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动画，缺点是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浏览器并不支持，如果想要更好的兼容性，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制作字母数字路径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软件分别建立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个字母和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个基本数字的路径文件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7202" y="4073433"/>
            <a:ext cx="2376263" cy="1371791"/>
            <a:chOff x="1401701" y="3429000"/>
            <a:chExt cx="2376263" cy="137179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1" y="3429000"/>
              <a:ext cx="714475" cy="1371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422369" y="4114895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6175" y="3564290"/>
              <a:ext cx="1661789" cy="868937"/>
            </a:xfrm>
            <a:prstGeom prst="wedgeRoundRectCallout">
              <a:avLst>
                <a:gd name="adj1" fmla="val -67421"/>
                <a:gd name="adj2" fmla="val 2452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工具栏选择文本工具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圆角矩形标注 9"/>
          <p:cNvSpPr/>
          <p:nvPr/>
        </p:nvSpPr>
        <p:spPr>
          <a:xfrm>
            <a:off x="6407772" y="3669492"/>
            <a:ext cx="1368152" cy="576064"/>
          </a:xfrm>
          <a:prstGeom prst="wedgeRoundRectCallout">
            <a:avLst>
              <a:gd name="adj1" fmla="val -26522"/>
              <a:gd name="adj2" fmla="val 76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76672"/>
            <a:ext cx="1304657" cy="1554615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6536225" y="3899179"/>
            <a:ext cx="1368152" cy="576064"/>
          </a:xfrm>
          <a:prstGeom prst="wedgeRoundRectCallout">
            <a:avLst>
              <a:gd name="adj1" fmla="val -35500"/>
              <a:gd name="adj2" fmla="val 8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0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拷贝路径数据到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拷贝所有数字和字母的路径数据到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文档，并且分别设置自定义属性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其属性值为路径所代表的字母和数字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这里直接使用数字，字母本身，简单明了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其实也可以使用一个字符串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来表示字母数字，例如字母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key=”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bigA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这样可以增强表达能力，以方便添加一些图形，标点的路径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7200000" cy="3928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851920" y="1052736"/>
            <a:ext cx="10081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34341" y="3140968"/>
            <a:ext cx="100811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添加空路径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最后我们还要添加一个空路径，以便进行从无到有，从有到无的转换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6849431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0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标签准备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动画都要以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标签为载体来显示，我们添加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路径标签，并且包含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子标签，只需要填充路径数据，并启动动画即可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中，还需要准备好变换的字符串，这样方便设置，页面加载时用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脚本加载即可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21088"/>
            <a:ext cx="574437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9178</TotalTime>
  <Words>555</Words>
  <Application>Microsoft Office PowerPoint</Application>
  <PresentationFormat>全屏显示(4:3)</PresentationFormat>
  <Paragraphs>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主题​​</vt:lpstr>
      <vt:lpstr>躁动的web动画 ——第21讲 SVG文字变形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646</cp:revision>
  <dcterms:created xsi:type="dcterms:W3CDTF">2018-04-16T03:29:14Z</dcterms:created>
  <dcterms:modified xsi:type="dcterms:W3CDTF">2018-09-04T15:38:59Z</dcterms:modified>
</cp:coreProperties>
</file>