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412" r:id="rId6"/>
    <p:sldId id="481" r:id="rId7"/>
    <p:sldId id="483" r:id="rId8"/>
    <p:sldId id="482" r:id="rId9"/>
    <p:sldId id="480" r:id="rId10"/>
    <p:sldId id="34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1" autoAdjust="0"/>
    <p:restoredTop sz="94660"/>
  </p:normalViewPr>
  <p:slideViewPr>
    <p:cSldViewPr>
      <p:cViewPr varScale="1">
        <p:scale>
          <a:sx n="72" d="100"/>
          <a:sy n="72" d="100"/>
        </p:scale>
        <p:origin x="-456" y="-96"/>
      </p:cViewPr>
      <p:guideLst>
        <p:guide orient="horz" pos="2114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随机多边形动画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随机多边形动画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本期我们的目标是制作若干个层叠的，随机的，不断变换的，同时限定在一定半径内的多边形动画！看起来很有艺术感！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12353" t="3658"/>
          <a:stretch>
            <a:fillRect/>
          </a:stretch>
        </p:blipFill>
        <p:spPr>
          <a:xfrm>
            <a:off x="789305" y="2999105"/>
            <a:ext cx="2246770" cy="205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2999105"/>
            <a:ext cx="2397109" cy="205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2996565"/>
            <a:ext cx="2318000" cy="20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如何制作随机的多边形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多边形就是有多个定点和边组成的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如果要制作的多边形的顶点都是位于某个半径的圆周上，也就是制作一个有外接圆的多边形，那么问题将会变得非常简单！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多边形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假设要制作的多边形都是有外接圆的，那么只要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在外接圆上随机若干个点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，然后将这些点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用线连接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起来，就形成多边形了！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89885" y="3176270"/>
            <a:ext cx="2734310" cy="273431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38195" y="332105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48810" y="308483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24530" y="544957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20055" y="4100195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7"/>
          </p:cNvCxnSpPr>
          <p:nvPr/>
        </p:nvCxnSpPr>
        <p:spPr>
          <a:xfrm flipV="1">
            <a:off x="3522345" y="3176270"/>
            <a:ext cx="926465" cy="176530"/>
          </a:xfrm>
          <a:prstGeom prst="straightConnector1">
            <a:avLst/>
          </a:prstGeom>
          <a:ln w="730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5"/>
            <a:endCxn id="9" idx="0"/>
          </p:cNvCxnSpPr>
          <p:nvPr/>
        </p:nvCxnSpPr>
        <p:spPr>
          <a:xfrm>
            <a:off x="4632960" y="3268980"/>
            <a:ext cx="995045" cy="831215"/>
          </a:xfrm>
          <a:prstGeom prst="straightConnector1">
            <a:avLst/>
          </a:prstGeom>
          <a:ln w="730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8" idx="6"/>
          </p:cNvCxnSpPr>
          <p:nvPr/>
        </p:nvCxnSpPr>
        <p:spPr>
          <a:xfrm flipH="1">
            <a:off x="3440430" y="4284345"/>
            <a:ext cx="2111375" cy="1273175"/>
          </a:xfrm>
          <a:prstGeom prst="straightConnector1">
            <a:avLst/>
          </a:prstGeom>
          <a:ln w="730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0"/>
            <a:endCxn id="3" idx="4"/>
          </p:cNvCxnSpPr>
          <p:nvPr/>
        </p:nvCxnSpPr>
        <p:spPr>
          <a:xfrm flipV="1">
            <a:off x="3332480" y="3536950"/>
            <a:ext cx="113665" cy="1912620"/>
          </a:xfrm>
          <a:prstGeom prst="straightConnector1">
            <a:avLst/>
          </a:prstGeom>
          <a:ln w="730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41908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假设要制做一个三角形，先假定一个外接圆半径，随机三个角度与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轴的角度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，根据角度和半径，就可以得出三个顶点的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18310" y="2501900"/>
            <a:ext cx="4036060" cy="3376930"/>
            <a:chOff x="2892" y="4489"/>
            <a:chExt cx="6356" cy="5318"/>
          </a:xfrm>
        </p:grpSpPr>
        <p:cxnSp>
          <p:nvCxnSpPr>
            <p:cNvPr id="19" name="直接连接符 18"/>
            <p:cNvCxnSpPr>
              <a:stCxn id="16" idx="1"/>
              <a:endCxn id="17" idx="6"/>
            </p:cNvCxnSpPr>
            <p:nvPr/>
          </p:nvCxnSpPr>
          <p:spPr>
            <a:xfrm flipH="1">
              <a:off x="3703" y="6126"/>
              <a:ext cx="2885" cy="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7" idx="4"/>
              <a:endCxn id="18" idx="0"/>
            </p:cNvCxnSpPr>
            <p:nvPr/>
          </p:nvCxnSpPr>
          <p:spPr>
            <a:xfrm>
              <a:off x="3533" y="6303"/>
              <a:ext cx="662" cy="316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8" idx="6"/>
            </p:cNvCxnSpPr>
            <p:nvPr/>
          </p:nvCxnSpPr>
          <p:spPr>
            <a:xfrm flipH="1">
              <a:off x="4365" y="6366"/>
              <a:ext cx="2223" cy="3271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5042" y="7654"/>
              <a:ext cx="4206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5045" y="4489"/>
              <a:ext cx="0" cy="317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892" y="5501"/>
              <a:ext cx="4306" cy="4306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4252" y="7664"/>
              <a:ext cx="793" cy="1931"/>
            </a:xfrm>
            <a:prstGeom prst="straightConnector1">
              <a:avLst/>
            </a:prstGeom>
            <a:ln w="539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弧形 12"/>
            <p:cNvSpPr/>
            <p:nvPr/>
          </p:nvSpPr>
          <p:spPr>
            <a:xfrm>
              <a:off x="4336" y="6945"/>
              <a:ext cx="1417" cy="1417"/>
            </a:xfrm>
            <a:prstGeom prst="arc">
              <a:avLst>
                <a:gd name="adj1" fmla="val 19258125"/>
                <a:gd name="adj2" fmla="val 21500503"/>
              </a:avLst>
            </a:prstGeom>
            <a:ln w="730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>
              <a:off x="4025" y="6633"/>
              <a:ext cx="2154" cy="2154"/>
            </a:xfrm>
            <a:prstGeom prst="arc">
              <a:avLst>
                <a:gd name="adj1" fmla="val 13376601"/>
                <a:gd name="adj2" fmla="val 45092"/>
              </a:avLst>
            </a:prstGeom>
            <a:ln w="730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>
              <a:off x="3590" y="6133"/>
              <a:ext cx="3175" cy="3175"/>
            </a:xfrm>
            <a:prstGeom prst="arc">
              <a:avLst>
                <a:gd name="adj1" fmla="val 7161470"/>
                <a:gd name="adj2" fmla="val 45092"/>
              </a:avLst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5045" y="6303"/>
              <a:ext cx="1588" cy="1361"/>
            </a:xfrm>
            <a:prstGeom prst="straightConnector1">
              <a:avLst/>
            </a:prstGeom>
            <a:ln w="53975">
              <a:solidFill>
                <a:srgbClr val="DE4B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3523" y="6132"/>
              <a:ext cx="1522" cy="1532"/>
            </a:xfrm>
            <a:prstGeom prst="straightConnector1">
              <a:avLst/>
            </a:prstGeom>
            <a:ln w="508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6538" y="6076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363" y="5963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25" y="9467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370705" y="3341370"/>
            <a:ext cx="40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</a:t>
            </a:r>
            <a:endParaRPr lang="en-US" altLang="zh-CN" sz="2800" b="1"/>
          </a:p>
        </p:txBody>
      </p:sp>
      <p:sp>
        <p:nvSpPr>
          <p:cNvPr id="26" name="文本框 25"/>
          <p:cNvSpPr txBox="1"/>
          <p:nvPr/>
        </p:nvSpPr>
        <p:spPr>
          <a:xfrm>
            <a:off x="3158490" y="2348865"/>
            <a:ext cx="40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y</a:t>
            </a:r>
            <a:endParaRPr lang="en-US" altLang="zh-CN" sz="2800" b="1"/>
          </a:p>
        </p:txBody>
      </p:sp>
      <p:sp>
        <p:nvSpPr>
          <p:cNvPr id="27" name="文本框 26"/>
          <p:cNvSpPr txBox="1"/>
          <p:nvPr/>
        </p:nvSpPr>
        <p:spPr>
          <a:xfrm>
            <a:off x="5323840" y="4471035"/>
            <a:ext cx="40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x</a:t>
            </a:r>
            <a:endParaRPr lang="en-US" altLang="zh-CN" sz="2800" b="1"/>
          </a:p>
        </p:txBody>
      </p:sp>
      <p:sp>
        <p:nvSpPr>
          <p:cNvPr id="28" name="文本框 27"/>
          <p:cNvSpPr txBox="1"/>
          <p:nvPr/>
        </p:nvSpPr>
        <p:spPr>
          <a:xfrm>
            <a:off x="1758950" y="2915920"/>
            <a:ext cx="40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B</a:t>
            </a:r>
            <a:endParaRPr lang="en-US" altLang="zh-CN" sz="2800" b="1"/>
          </a:p>
        </p:txBody>
      </p:sp>
      <p:sp>
        <p:nvSpPr>
          <p:cNvPr id="29" name="文本框 28"/>
          <p:cNvSpPr txBox="1"/>
          <p:nvPr/>
        </p:nvSpPr>
        <p:spPr>
          <a:xfrm>
            <a:off x="2883535" y="5509895"/>
            <a:ext cx="40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636905"/>
            <a:ext cx="4467225" cy="286702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080510" y="424180"/>
            <a:ext cx="3903980" cy="441960"/>
          </a:xfrm>
          <a:prstGeom prst="wedgeRoundRectCallout">
            <a:avLst>
              <a:gd name="adj1" fmla="val -53255"/>
              <a:gd name="adj2" fmla="val 193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随机一个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范围内的半径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96945" y="936625"/>
            <a:ext cx="1844675" cy="441960"/>
          </a:xfrm>
          <a:prstGeom prst="wedgeRoundRectCallout">
            <a:avLst>
              <a:gd name="adj1" fmla="val -56574"/>
              <a:gd name="adj2" fmla="val -18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50205" y="1407160"/>
            <a:ext cx="1844675" cy="441960"/>
          </a:xfrm>
          <a:prstGeom prst="wedgeRoundRectCallout">
            <a:avLst>
              <a:gd name="adj1" fmla="val -55060"/>
              <a:gd name="adj2" fmla="val -248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随机一个角度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93715" y="2033270"/>
            <a:ext cx="2733675" cy="441960"/>
          </a:xfrm>
          <a:prstGeom prst="wedgeRoundRectCallout">
            <a:avLst>
              <a:gd name="adj1" fmla="val -55060"/>
              <a:gd name="adj2" fmla="val -248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根据角度计算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41908"/>
            <a:ext cx="7776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按顺序连线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如果要绘制多边形，我们肯定是使用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lineTo(),moveTo()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函数来实现绘图，但是必须按照一定的顺序，顺序不对，绘制出来的图形就可能是错乱的，必须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依次连线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解决办法就是根据上一步随机出的不同角度，进行排序，然后依次连接即可！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3563620"/>
            <a:ext cx="4381500" cy="342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115435"/>
            <a:ext cx="4010025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359400"/>
            <a:ext cx="581977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多个多边形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当有多个多边形的时候，我们需要一个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的类来进行单个多边形的管理：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2484755"/>
            <a:ext cx="4486275" cy="1609725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1527175" y="2042795"/>
            <a:ext cx="2331085" cy="441960"/>
          </a:xfrm>
          <a:prstGeom prst="wedgeRoundRectCallout">
            <a:avLst>
              <a:gd name="adj1" fmla="val -26419"/>
              <a:gd name="adj2" fmla="val 695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多边形类构造函数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55315" y="2679700"/>
            <a:ext cx="1316355" cy="441960"/>
          </a:xfrm>
          <a:prstGeom prst="wedgeRoundRectCallout">
            <a:avLst>
              <a:gd name="adj1" fmla="val -56574"/>
              <a:gd name="adj2" fmla="val 287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46980" y="2951480"/>
            <a:ext cx="1428115" cy="441960"/>
          </a:xfrm>
          <a:prstGeom prst="wedgeRoundRectCallout">
            <a:avLst>
              <a:gd name="adj1" fmla="val -55060"/>
              <a:gd name="adj2" fmla="val -248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22265" y="3493770"/>
            <a:ext cx="1844675" cy="441960"/>
          </a:xfrm>
          <a:prstGeom prst="wedgeRoundRectCallout">
            <a:avLst>
              <a:gd name="adj1" fmla="val -55060"/>
              <a:gd name="adj2" fmla="val -248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顶点排序函数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471670" y="4094480"/>
            <a:ext cx="1247140" cy="441960"/>
          </a:xfrm>
          <a:prstGeom prst="wedgeRoundRectCallout">
            <a:avLst>
              <a:gd name="adj1" fmla="val -61507"/>
              <a:gd name="adj2" fmla="val -375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4645660"/>
            <a:ext cx="4010025" cy="1781175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1513205" y="4203700"/>
            <a:ext cx="2080895" cy="441960"/>
          </a:xfrm>
          <a:prstGeom prst="wedgeRoundRectCallout">
            <a:avLst>
              <a:gd name="adj1" fmla="val -26419"/>
              <a:gd name="adj2" fmla="val 695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绘制所有多边形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99840" y="5610225"/>
            <a:ext cx="3153410" cy="441960"/>
          </a:xfrm>
          <a:prstGeom prst="wedgeRoundRectCallout">
            <a:avLst>
              <a:gd name="adj1" fmla="val -56202"/>
              <a:gd name="adj2" fmla="val 347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重新创建顶点，变换形状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12976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如何将该动画改进成一个加载动画，多边形的饱和度，随着加载进度的增加而增加，从黑白变成彩色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演示</Application>
  <PresentationFormat>全屏显示(4:3)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躁动的web动画 ——第42讲 canvas绘图基础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Administrator</cp:lastModifiedBy>
  <cp:revision>1149</cp:revision>
  <dcterms:created xsi:type="dcterms:W3CDTF">2018-04-16T03:29:00Z</dcterms:created>
  <dcterms:modified xsi:type="dcterms:W3CDTF">2019-03-24T10:42:50Z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