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69" r:id="rId5"/>
    <p:sldId id="370" r:id="rId6"/>
    <p:sldId id="378" r:id="rId7"/>
    <p:sldId id="389" r:id="rId8"/>
    <p:sldId id="390" r:id="rId9"/>
    <p:sldId id="388" r:id="rId10"/>
    <p:sldId id="394" r:id="rId11"/>
    <p:sldId id="392" r:id="rId12"/>
    <p:sldId id="393" r:id="rId13"/>
    <p:sldId id="391" r:id="rId14"/>
    <p:sldId id="345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 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就是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lineto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表示画一条直线，如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L10 20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，表示从当前位置（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指令设置的，或者上一个绘图指令截至的位置），到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x=10,y=20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的地方绘制一条直线。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表示闭合路径，后面没有参数。路径可以是开放的，也可以是闭合的，闭合的意思就是路径的首位相连。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0955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其他相关标签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defs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&gt;&lt;/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defs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&lt;g&gt;&lt;/g&gt;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&lt;use/&gt;</a:t>
            </a:r>
          </a:p>
        </p:txBody>
      </p:sp>
    </p:spTree>
    <p:extLst>
      <p:ext uri="{BB962C8B-B14F-4D97-AF65-F5344CB8AC3E}">
        <p14:creationId xmlns:p14="http://schemas.microsoft.com/office/powerpoint/2010/main" val="2427247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3-d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嵌入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阿斯蒂芬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72816"/>
            <a:ext cx="6354062" cy="2619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797152"/>
            <a:ext cx="6506483" cy="1086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1979712" y="2060848"/>
            <a:ext cx="619607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660232" y="4855678"/>
            <a:ext cx="619607" cy="87757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24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776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4924325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的属性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webkit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-background-clip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，可以否实现同样的效果？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clip-path,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方式，能否实现同样的效果？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的属性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mix-blend-mode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，能否实现同样的效果？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2.5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124744"/>
            <a:ext cx="74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本期我们通过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路径技术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，实现文本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，好像文本是手写出来的感觉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！同时此技术还可以应用于其他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路径的任意图案。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84984"/>
            <a:ext cx="3543795" cy="22863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5"/>
          <a:stretch/>
        </p:blipFill>
        <p:spPr>
          <a:xfrm>
            <a:off x="4227363" y="3299179"/>
            <a:ext cx="3591426" cy="2218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196752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字体形状的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，我们需要借助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或者其他美术工具，直接使用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&lt;text&gt;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标签也可以，但是不能随心所欲的实现想要的效果。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stroke-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dasharray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stroke-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dashoffset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，再结合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animation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动画，实现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沿路劲描边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的效果。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 SVG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如果是简单的几何体，比如，圆形，矩形可以直接通过程序来绘制，但是遇到复杂的形状，就需要借助美术工具来创建，比如常用的有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。我们这里的路径动画也是先通过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创建了文本的路径，如图所示：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"/>
          <a:stretch/>
        </p:blipFill>
        <p:spPr>
          <a:xfrm>
            <a:off x="971600" y="3855079"/>
            <a:ext cx="3240360" cy="2442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855079"/>
            <a:ext cx="3219435" cy="2442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1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以上左图的路径，具有描边效果，右图仅仅只有路径。我们实现右图的效果后，保存成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格式，得到如下结果：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00808"/>
            <a:ext cx="7416824" cy="4459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1115616" y="4869160"/>
            <a:ext cx="727280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44081" y="3799328"/>
            <a:ext cx="4940087" cy="49376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6256649" y="3799328"/>
            <a:ext cx="792088" cy="384810"/>
          </a:xfrm>
          <a:prstGeom prst="wedgeRoundRectCallout">
            <a:avLst>
              <a:gd name="adj1" fmla="val -66946"/>
              <a:gd name="adj2" fmla="val 1855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398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我们需要的路径就在该文件中，我们想把路径嵌入到我们的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文档之中，不过在此之前，我们需要先搞清楚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中，路径的概念，以及相关标签。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2188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3-b &lt;path/&gt;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元素通过指定一些列相互连接的线，圆弧，曲线绘制任意形状的轮廓。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属性：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所有轮廓的数据都放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d(data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的缩写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属性中，数据中斗士单个字符的命令，比如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 20 30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 10 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等等。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就是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moveto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，表示路径从何处开始，比如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 20 30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表示路径从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x=20,y=30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的位置开始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179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L: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就是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lineto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表示画一条直线，如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L10 20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，表示从当前位置（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指令设置的，或者上一个绘图指令截至的位置），到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x=10,y=20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的地方绘制一条直线。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Z: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表示闭合路径，后面没有参数。路径可以是开放的，也可以是闭合的，闭合的意思就是路径的首位相连。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908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404664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接下来举个绘制矩形的例子，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&lt;path d=“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60 10 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90 10 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90 30  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60 30 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Z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”/&gt;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83768" y="2204864"/>
            <a:ext cx="3240000" cy="21600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43708" y="174873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60,10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5414251" y="17542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9</a:t>
            </a:r>
            <a:r>
              <a:rPr lang="en-US" altLang="zh-CN" sz="2400" dirty="0" smtClean="0"/>
              <a:t>0,10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5669165" y="4221088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90,30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936175" y="429297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6</a:t>
            </a:r>
            <a:r>
              <a:rPr lang="en-US" altLang="zh-CN" sz="2400" dirty="0" smtClean="0"/>
              <a:t>0,30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755576" y="4994930"/>
            <a:ext cx="7632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指令使用小写字母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代替，那就是相对路径。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Z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指令，大小写都是一样的。以上矩形绘制的指令为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&lt;path d=“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60 10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30 0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0 20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-30 0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Z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/&gt;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7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4090</TotalTime>
  <Words>639</Words>
  <Application>Microsoft Office PowerPoint</Application>
  <PresentationFormat>全屏显示(4:3)</PresentationFormat>
  <Paragraphs>48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Office 主题​​</vt:lpstr>
      <vt:lpstr>躁动的web动画 ——第9讲  SVG路径动画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kong66SH</cp:lastModifiedBy>
  <cp:revision>292</cp:revision>
  <dcterms:created xsi:type="dcterms:W3CDTF">2018-04-16T03:29:14Z</dcterms:created>
  <dcterms:modified xsi:type="dcterms:W3CDTF">2018-06-21T16:54:57Z</dcterms:modified>
</cp:coreProperties>
</file>