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2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86233"/>
            <a:ext cx="3820058" cy="3839111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4427984" y="4414425"/>
            <a:ext cx="1944216" cy="878542"/>
          </a:xfrm>
          <a:prstGeom prst="wedgeRoundRectCallout">
            <a:avLst>
              <a:gd name="adj1" fmla="val -59704"/>
              <a:gd name="adj2" fmla="val 382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两边是半圆形，半径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20072" y="5480188"/>
            <a:ext cx="1872208" cy="878542"/>
          </a:xfrm>
          <a:prstGeom prst="wedgeRoundRectCallout">
            <a:avLst>
              <a:gd name="adj1" fmla="val -61048"/>
              <a:gd name="adj2" fmla="val -202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边框将体现凹陷效果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627784" y="2506213"/>
            <a:ext cx="3024336" cy="360040"/>
          </a:xfrm>
          <a:prstGeom prst="wedgeRoundRectCallout">
            <a:avLst>
              <a:gd name="adj1" fmla="val -55269"/>
              <a:gd name="adj2" fmla="val 336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实现按钮的背景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39552" y="17790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41" y="1010987"/>
            <a:ext cx="2324424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3722847" y="938979"/>
            <a:ext cx="3024336" cy="1368152"/>
          </a:xfrm>
          <a:prstGeom prst="wedgeRoundRectCallout">
            <a:avLst>
              <a:gd name="adj1" fmla="val -59224"/>
              <a:gd name="adj2" fmla="val -6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标签，因为按钮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外形和选择功能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标签实现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95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3439005" cy="420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2132856"/>
            <a:ext cx="792088" cy="372363"/>
          </a:xfrm>
          <a:prstGeom prst="wedgeRoundRectCallout">
            <a:avLst>
              <a:gd name="adj1" fmla="val -59704"/>
              <a:gd name="adj2" fmla="val 382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91880" y="523893"/>
            <a:ext cx="2304256" cy="878542"/>
          </a:xfrm>
          <a:prstGeom prst="wedgeRoundRectCallout">
            <a:avLst>
              <a:gd name="adj1" fmla="val -67263"/>
              <a:gd name="adj2" fmla="val -262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的伪元素实现原型开关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843808" y="3645024"/>
            <a:ext cx="3672408" cy="432048"/>
          </a:xfrm>
          <a:prstGeom prst="wedgeRoundRectCallout">
            <a:avLst>
              <a:gd name="adj1" fmla="val -59704"/>
              <a:gd name="adj2" fmla="val 240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定位到最左则，留点空隙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873367" y="2863185"/>
            <a:ext cx="1274697" cy="432048"/>
          </a:xfrm>
          <a:prstGeom prst="wedgeRoundRectCallout">
            <a:avLst>
              <a:gd name="adj1" fmla="val -37306"/>
              <a:gd name="adj2" fmla="val 845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垂直居中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189088"/>
            <a:ext cx="2172003" cy="1009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3248107" y="5385539"/>
            <a:ext cx="1274697" cy="432048"/>
          </a:xfrm>
          <a:prstGeom prst="wedgeRoundRectCallout">
            <a:avLst>
              <a:gd name="adj1" fmla="val -63267"/>
              <a:gd name="adj2" fmla="val 2207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52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860151"/>
            <a:ext cx="2133898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7"/>
            <a:ext cx="3734321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 3"/>
          <p:cNvSpPr/>
          <p:nvPr/>
        </p:nvSpPr>
        <p:spPr>
          <a:xfrm>
            <a:off x="3635896" y="1484789"/>
            <a:ext cx="864096" cy="115212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788024" y="1988845"/>
            <a:ext cx="2376264" cy="890709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内阴影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，让开关底盘有凹陷效果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07" y="3284989"/>
            <a:ext cx="2124371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5" y="3429005"/>
            <a:ext cx="3029373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067944" y="4531700"/>
            <a:ext cx="2879846" cy="1345572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多重外阴影，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偏移逐渐增加，颜色逐渐加深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，做出按钮的凸立体感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39552" y="116632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地面内凹，和按钮凸起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39552" y="6064186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金属按钮光晕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93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4" y="620688"/>
            <a:ext cx="4505954" cy="601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64" y="604223"/>
            <a:ext cx="2067213" cy="895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圆角矩形标注 3"/>
          <p:cNvSpPr/>
          <p:nvPr/>
        </p:nvSpPr>
        <p:spPr>
          <a:xfrm>
            <a:off x="2699792" y="179632"/>
            <a:ext cx="3384376" cy="360040"/>
          </a:xfrm>
          <a:prstGeom prst="wedgeRoundRectCallout">
            <a:avLst>
              <a:gd name="adj1" fmla="val -37869"/>
              <a:gd name="adj2" fmla="val 843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通过径向渐变增加四条光晕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36096" y="2536453"/>
            <a:ext cx="2232248" cy="2850868"/>
          </a:xfrm>
          <a:prstGeom prst="wedgeRoundRectCallout">
            <a:avLst>
              <a:gd name="adj1" fmla="val -59861"/>
              <a:gd name="adj2" fmla="val -275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椭圆有两条半径，分别为宽度的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，和高度的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，中心位于左右居中，上下居底的位置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292080" y="1580714"/>
            <a:ext cx="2304256" cy="845704"/>
          </a:xfrm>
          <a:prstGeom prst="wedgeRoundRectCallout">
            <a:avLst>
              <a:gd name="adj1" fmla="val -28105"/>
              <a:gd name="adj2" fmla="val -631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四条光晕，按钮要设置深色背景色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9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755576" y="33265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其实四条光晕就是四个扁椭圆的一半，位于上下左右，椭圆的渐变颜色采用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hsla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方式表示，灰度为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0%,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就是灰色，亮度为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，椭圆中心半透明，到边缘完全透明。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55576" y="2348880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拉丝花纹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14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2008"/>
            <a:ext cx="3484099" cy="6741368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4283968" y="179930"/>
            <a:ext cx="3240359" cy="1016821"/>
          </a:xfrm>
          <a:prstGeom prst="wedgeRoundRectCallout">
            <a:avLst>
              <a:gd name="adj1" fmla="val -54080"/>
              <a:gd name="adj2" fmla="val 142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组重复渐变背景色，模拟圆形金属的拉丝花纹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303333" y="1628800"/>
            <a:ext cx="3148988" cy="2736304"/>
          </a:xfrm>
          <a:prstGeom prst="wedgeRoundRectCallout">
            <a:avLst>
              <a:gd name="adj1" fmla="val -57584"/>
              <a:gd name="adj2" fmla="val -260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渐变中心都是圆心，但是渐变的周期有所区别，这样就形成了类似金属拉丝的加工工艺。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组渐变的周期，可以呈现不同的花纹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779912" y="5301208"/>
            <a:ext cx="2606588" cy="1080120"/>
          </a:xfrm>
          <a:prstGeom prst="wedgeRoundRectCallout">
            <a:avLst>
              <a:gd name="adj1" fmla="val -57584"/>
              <a:gd name="adj2" fmla="val -260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按钮整体的明暗变化：中间亮，边缘暗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60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4115374" cy="1781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3"/>
          <p:cNvSpPr txBox="1"/>
          <p:nvPr/>
        </p:nvSpPr>
        <p:spPr>
          <a:xfrm>
            <a:off x="755576" y="2348880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底面条纹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67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6077798" cy="4505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277921" y="1844824"/>
            <a:ext cx="1670343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半透明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852110" y="4639759"/>
            <a:ext cx="5096154" cy="890709"/>
          </a:xfrm>
          <a:prstGeom prst="wedgeRoundRectCallout">
            <a:avLst>
              <a:gd name="adj1" fmla="val -25065"/>
              <a:gd name="adj2" fmla="val -702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线性渐变，将背景色分成左右两个区域，一半红色，一半黑色，标识开关的两个状态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67944" y="2492896"/>
            <a:ext cx="1296144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84748" y="3118480"/>
            <a:ext cx="1479340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背景大小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36476" y="579160"/>
            <a:ext cx="1911788" cy="806427"/>
          </a:xfrm>
          <a:prstGeom prst="wedgeRoundRectCallout">
            <a:avLst>
              <a:gd name="adj1" fmla="val -56494"/>
              <a:gd name="adj2" fmla="val 189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重复渐变制作条形花纹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5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1835695" y="796821"/>
            <a:ext cx="1090203" cy="687963"/>
          </a:xfrm>
          <a:prstGeom prst="flowChartAlternateProcess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2915816" y="803184"/>
            <a:ext cx="1080120" cy="68160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24608" y="831396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692696"/>
            <a:ext cx="1505817" cy="864096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402044" y="949829"/>
            <a:ext cx="3122284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背景可见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845777" y="2054485"/>
            <a:ext cx="1090203" cy="6879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925898" y="2060848"/>
            <a:ext cx="1080120" cy="681600"/>
          </a:xfrm>
          <a:prstGeom prst="flowChartAlternateProcess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34690" y="2089060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63688" y="1950360"/>
            <a:ext cx="1584176" cy="864096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4427984" y="2192863"/>
            <a:ext cx="3096344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背景可见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80032"/>
            <a:ext cx="2076740" cy="981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91" y="3280032"/>
            <a:ext cx="2076740" cy="924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799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开关状态的记忆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67544" y="1484784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开关状态的记忆，其实完全就是依靠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,&lt;input&gt;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标签的特有选择器：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。当选中复选框的时候，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选择器被激活，否则失效。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7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本期我们要实现一个开关控制的霓虹灯，难度系数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该动画使用纯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实现，没有使用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渐变背景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模拟金属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拉丝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，用投影技术实现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和兄弟选择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器实现按钮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8"/>
          <a:stretch/>
        </p:blipFill>
        <p:spPr>
          <a:xfrm>
            <a:off x="899592" y="3645024"/>
            <a:ext cx="2765381" cy="2781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61169"/>
            <a:ext cx="2880320" cy="2749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如果不是鼠标悬浮触发，而改成自动播放的动画，如何实现？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使用此方式，如何将图片显示为一块一块拼图拼接的效果？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效果，制作出霓虹灯发光的效果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按钮的金属拉丝效果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使用背景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渐变色的多重叠加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，模拟金属拉丝的凹凸质感和金属平面的光晕。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&lt;input type=“checkbox”&gt;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复选按钮，以及它特有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:checked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关状态，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兄弟选择器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，关联控制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标签，实现开关功能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58" y="5268331"/>
            <a:ext cx="324847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2" y="2636912"/>
            <a:ext cx="4731614" cy="2029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引入一个手写字体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我们想要霓虹灯的字体看起来更像手写体，所以引入一个自己想要的字体“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Pacifico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60552" y="4313855"/>
            <a:ext cx="4887712" cy="488867"/>
          </a:xfrm>
          <a:prstGeom prst="wedgeRoundRectCallout">
            <a:avLst>
              <a:gd name="adj1" fmla="val -25487"/>
              <a:gd name="adj2" fmla="val -86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字体文件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Pacifico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.ttf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放入工程目录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644008" y="5268331"/>
            <a:ext cx="2736304" cy="392917"/>
          </a:xfrm>
          <a:prstGeom prst="wedgeRoundRectCallout">
            <a:avLst>
              <a:gd name="adj1" fmla="val -60978"/>
              <a:gd name="adj2" fmla="val 42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中引入该动态字体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644008" y="5941407"/>
            <a:ext cx="1856778" cy="401940"/>
          </a:xfrm>
          <a:prstGeom prst="wedgeRoundRectCallout">
            <a:avLst>
              <a:gd name="adj1" fmla="val -65141"/>
              <a:gd name="adj2" fmla="val 118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制定字体的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3" y="2002293"/>
            <a:ext cx="3458058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237377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644008" y="1925477"/>
            <a:ext cx="2664296" cy="1311738"/>
          </a:xfrm>
          <a:prstGeom prst="wedgeRoundRectCallout">
            <a:avLst>
              <a:gd name="adj1" fmla="val -58277"/>
              <a:gd name="adj2" fmla="val -27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霓虹灯的文本非常简单，随意用一个可放置文本的标签即可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3" y="2978187"/>
            <a:ext cx="2581635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3625497" y="3641463"/>
            <a:ext cx="2808312" cy="430951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：颜色和字号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3" y="4810605"/>
            <a:ext cx="2848373" cy="1714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圆角矩形标注 8"/>
          <p:cNvSpPr/>
          <p:nvPr/>
        </p:nvSpPr>
        <p:spPr>
          <a:xfrm>
            <a:off x="3821765" y="5392574"/>
            <a:ext cx="2406419" cy="426143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霓虹灯关闭的状态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67544" y="1120523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6101"/>
            <a:ext cx="3115110" cy="1771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圆角矩形标注 3"/>
          <p:cNvSpPr/>
          <p:nvPr/>
        </p:nvSpPr>
        <p:spPr>
          <a:xfrm>
            <a:off x="4139952" y="1010158"/>
            <a:ext cx="2592288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霓虹灯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78309"/>
            <a:ext cx="3105583" cy="4363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131840" y="2522326"/>
            <a:ext cx="4104456" cy="414584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字体部分变成白色，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发光部位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635896" y="3386422"/>
            <a:ext cx="3672408" cy="864096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模糊程度逐渐增加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模拟了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发出的白色光晕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3445540"/>
            <a:ext cx="2016224" cy="109300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067944" y="5028182"/>
            <a:ext cx="4032448" cy="878520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模糊程度逐渐增加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模拟了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发出的红色光晕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4162" y="4565977"/>
            <a:ext cx="2473742" cy="17007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"/>
          <p:cNvSpPr txBox="1"/>
          <p:nvPr/>
        </p:nvSpPr>
        <p:spPr>
          <a:xfrm>
            <a:off x="539552" y="-58035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开“灯”后的样式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65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27052"/>
            <a:ext cx="3324689" cy="422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98" y="1379474"/>
            <a:ext cx="3067478" cy="3915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 3"/>
          <p:cNvSpPr/>
          <p:nvPr/>
        </p:nvSpPr>
        <p:spPr>
          <a:xfrm>
            <a:off x="2123728" y="2244125"/>
            <a:ext cx="720080" cy="279935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897010" y="2091150"/>
            <a:ext cx="720080" cy="279935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虚尾箭头 7"/>
          <p:cNvSpPr/>
          <p:nvPr/>
        </p:nvSpPr>
        <p:spPr>
          <a:xfrm>
            <a:off x="4007280" y="2907977"/>
            <a:ext cx="923783" cy="616547"/>
          </a:xfrm>
          <a:prstGeom prst="stripedRightArrow">
            <a:avLst>
              <a:gd name="adj1" fmla="val 47175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563888" y="5313965"/>
            <a:ext cx="3654198" cy="923347"/>
          </a:xfrm>
          <a:prstGeom prst="wedgeRoundRectCallout">
            <a:avLst>
              <a:gd name="adj1" fmla="val -26814"/>
              <a:gd name="adj2" fmla="val -774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变化阴影的模糊程度，可以制作一个霓虹灯发光变化的效果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551873" y="241703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闪烁动画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93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3620"/>
            <a:ext cx="6858957" cy="514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483768" y="4266429"/>
            <a:ext cx="1080120" cy="406785"/>
          </a:xfrm>
          <a:prstGeom prst="wedgeRoundRectCallout">
            <a:avLst>
              <a:gd name="adj1" fmla="val -27131"/>
              <a:gd name="adj2" fmla="val -871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203848" y="3164062"/>
            <a:ext cx="1296144" cy="406785"/>
          </a:xfrm>
          <a:prstGeom prst="wedgeRoundRectCallout">
            <a:avLst>
              <a:gd name="adj1" fmla="val -12618"/>
              <a:gd name="adj2" fmla="val 926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慢速闪烁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508104" y="4284535"/>
            <a:ext cx="1296144" cy="406785"/>
          </a:xfrm>
          <a:prstGeom prst="wedgeRoundRectCallout">
            <a:avLst>
              <a:gd name="adj1" fmla="val -25384"/>
              <a:gd name="adj2" fmla="val -807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04048" y="2996952"/>
            <a:ext cx="3275856" cy="406785"/>
          </a:xfrm>
          <a:prstGeom prst="wedgeRoundRectCallout">
            <a:avLst>
              <a:gd name="adj1" fmla="val 14536"/>
              <a:gd name="adj2" fmla="val 1397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动画正向运行，再反向运行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9" y="548680"/>
            <a:ext cx="3143689" cy="1914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74" y="548680"/>
            <a:ext cx="3038899" cy="1886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虚尾箭头 8"/>
          <p:cNvSpPr/>
          <p:nvPr/>
        </p:nvSpPr>
        <p:spPr>
          <a:xfrm>
            <a:off x="4144991" y="1183512"/>
            <a:ext cx="923783" cy="616547"/>
          </a:xfrm>
          <a:prstGeom prst="stripedRightArrow">
            <a:avLst>
              <a:gd name="adj1" fmla="val 47175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1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金属拉丝按钮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29" y="2982048"/>
            <a:ext cx="6392167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436417" y="2500783"/>
            <a:ext cx="3024336" cy="406785"/>
          </a:xfrm>
          <a:prstGeom prst="wedgeRoundRectCallout">
            <a:avLst>
              <a:gd name="adj1" fmla="val 11612"/>
              <a:gd name="adj2" fmla="val 79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复选框，就是按钮的雏形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022794" y="3843567"/>
            <a:ext cx="3086031" cy="1307030"/>
          </a:xfrm>
          <a:prstGeom prst="wedgeRoundRectCallout">
            <a:avLst>
              <a:gd name="adj1" fmla="val -28573"/>
              <a:gd name="adj2" fmla="val -664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属性关联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标签，这样操作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和操作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效果一样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938111" y="3850162"/>
            <a:ext cx="2520280" cy="1307030"/>
          </a:xfrm>
          <a:prstGeom prst="wedgeRoundRectCallout">
            <a:avLst>
              <a:gd name="adj1" fmla="val -27911"/>
              <a:gd name="adj2" fmla="val -664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我们马上将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改装成一个逼真的金属开关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539552" y="1551799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基本标签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6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784</Words>
  <Application>Microsoft Office PowerPoint</Application>
  <PresentationFormat>全屏显示(4:3)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主题​​</vt:lpstr>
      <vt:lpstr>躁动的web动画 ——第6讲  霓虹灯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144</cp:revision>
  <dcterms:created xsi:type="dcterms:W3CDTF">2018-04-16T03:29:14Z</dcterms:created>
  <dcterms:modified xsi:type="dcterms:W3CDTF">2018-05-22T16:44:57Z</dcterms:modified>
</cp:coreProperties>
</file>