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1" r:id="rId5"/>
    <p:sldId id="259" r:id="rId6"/>
    <p:sldId id="270" r:id="rId7"/>
    <p:sldId id="271" r:id="rId8"/>
    <p:sldId id="296" r:id="rId9"/>
    <p:sldId id="298" r:id="rId10"/>
    <p:sldId id="297" r:id="rId11"/>
    <p:sldId id="299" r:id="rId12"/>
    <p:sldId id="295" r:id="rId13"/>
    <p:sldId id="300" r:id="rId14"/>
    <p:sldId id="26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5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 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星空穿越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729" y="1559817"/>
            <a:ext cx="4115374" cy="2848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543073" y="1271784"/>
            <a:ext cx="2520280" cy="481485"/>
          </a:xfrm>
          <a:prstGeom prst="wedgeRoundRectCallout">
            <a:avLst>
              <a:gd name="adj1" fmla="val -31903"/>
              <a:gd name="adj2" fmla="val 9209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垂直方向骰子的弹跳动画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047129" y="2207889"/>
            <a:ext cx="2016224" cy="481485"/>
          </a:xfrm>
          <a:prstGeom prst="wedgeRoundRectCallout">
            <a:avLst>
              <a:gd name="adj1" fmla="val -31903"/>
              <a:gd name="adj2" fmla="val 9209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水平方向的旋转动画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263153" y="3189335"/>
            <a:ext cx="2556284" cy="792088"/>
          </a:xfrm>
          <a:prstGeom prst="wedgeRoundRectCallout">
            <a:avLst>
              <a:gd name="adj1" fmla="val -58101"/>
              <a:gd name="adj2" fmla="val 3031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想要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包含特定点数的面朝向屏幕外侧，骰子自身旋转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275856" y="4293096"/>
            <a:ext cx="4365400" cy="792088"/>
          </a:xfrm>
          <a:prstGeom prst="wedgeRoundRectCallout">
            <a:avLst>
              <a:gd name="adj1" fmla="val -24837"/>
              <a:gd name="adj2" fmla="val -6702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筛子自身旋转时间最长，也就是当筛子动画结束时，其他动画肯定结束了，我们监控骰子动画即可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331640" y="889729"/>
            <a:ext cx="2520280" cy="538082"/>
          </a:xfrm>
          <a:prstGeom prst="wedgeRoundRectCallout">
            <a:avLst>
              <a:gd name="adj1" fmla="val -15496"/>
              <a:gd name="adj2" fmla="val 7845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添加动画类，即可启动动画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900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测试按钮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58" y="1340768"/>
            <a:ext cx="2069471" cy="15359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7458" y="3068960"/>
            <a:ext cx="7128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我们有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个小按钮，点击测试骰子的旋转，当然也可以使用一个按钮，让骰子随机跳动到一个数字。如果是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个按钮，我们没有必要为每个按钮绑定要给点击函数，我们只需要在它们共同的父节点上绑定函数即可。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191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92696"/>
            <a:ext cx="4801270" cy="2400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199907"/>
            <a:ext cx="3896269" cy="333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970814"/>
            <a:ext cx="4096322" cy="381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5148064" y="451953"/>
            <a:ext cx="1368152" cy="481485"/>
          </a:xfrm>
          <a:prstGeom prst="wedgeRoundRectCallout">
            <a:avLst>
              <a:gd name="adj1" fmla="val -31903"/>
              <a:gd name="adj2" fmla="val 9209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按钮标签组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148064" y="4244489"/>
            <a:ext cx="3016500" cy="916851"/>
          </a:xfrm>
          <a:prstGeom prst="wedgeRoundRectCallout">
            <a:avLst>
              <a:gd name="adj1" fmla="val -56666"/>
              <a:gd name="adj2" fmla="val 2888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为按钮组的父元素绑定点击事件，然后点击任何一个按钮就都可以触发事件函数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2703710" y="3083332"/>
            <a:ext cx="2675929" cy="790648"/>
          </a:xfrm>
          <a:prstGeom prst="wedgeRoundRectCallout">
            <a:avLst>
              <a:gd name="adj1" fmla="val -23431"/>
              <a:gd name="adj2" fmla="val -7374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属性标明点击该按钮，显示的骰子点数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293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2776"/>
            <a:ext cx="6925642" cy="1886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146389" y="260648"/>
            <a:ext cx="2675929" cy="934664"/>
          </a:xfrm>
          <a:prstGeom prst="wedgeRoundRectCallout">
            <a:avLst>
              <a:gd name="adj1" fmla="val -23431"/>
              <a:gd name="adj2" fmla="val 7448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所有子元素的冒泡都会传递到父元素，我们需要判断下，是不是点击了按钮，而不是其他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899592" y="260648"/>
            <a:ext cx="2675929" cy="963492"/>
          </a:xfrm>
          <a:prstGeom prst="wedgeRoundRectCallout">
            <a:avLst>
              <a:gd name="adj1" fmla="val -23431"/>
              <a:gd name="adj2" fmla="val 7448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如果包含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Ani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类，说明骰子动画没有结束，无法进行下一次投掷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484353" y="1974835"/>
            <a:ext cx="2675929" cy="662077"/>
          </a:xfrm>
          <a:prstGeom prst="wedgeRoundRectCallout">
            <a:avLst>
              <a:gd name="adj1" fmla="val -55196"/>
              <a:gd name="adj2" fmla="val -168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去按钮的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属性，转换成数值，以便确定投掷点数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9391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412776"/>
            <a:ext cx="777686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我们可以制作一个骰子，然后通过单一按钮，进行随机投掷，这样就变成了一个有趣的小游戏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3645024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下期预告，星空效果！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01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星空穿越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196752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我们想要做一个在黑色夜空中，繁星扑面而来，好像在宇宙中穿越的效果！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576048"/>
            <a:ext cx="5546576" cy="3733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3529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a.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星星从何而来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星星可使用很多的标签元素来实现，不过今天我们使用一个特别的方式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阴影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外观如何千变万化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的随机函数，遍历所有星星，并赋予他们随机的颜色，大小，和模糊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c.3D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运动透视特效如何实现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3D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透视，需要在正确的标签上，设置正确的样式，并且不断修改目标物体的位置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d.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无缝衔接循环动画的技巧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当动画结束，如果想要删除类（该类触发动画），修改样式（目的是每次动画内容不重复），再添加类（该类触发动画）的方式来重新启动动画，是会失败的，动画无法重新启动，需要特殊技巧来实现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70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旋转特定角度，露出特定平面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379721"/>
            <a:ext cx="799288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69" y="1523737"/>
            <a:ext cx="5808564" cy="5001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5436096" y="1653533"/>
            <a:ext cx="3096344" cy="734300"/>
          </a:xfrm>
          <a:prstGeom prst="wedgeRoundRectCallout">
            <a:avLst>
              <a:gd name="adj1" fmla="val -53182"/>
              <a:gd name="adj2" fmla="val -1791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是自定义属性，添加到骰子的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&lt;div&gt;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标签中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436096" y="2545791"/>
            <a:ext cx="3456384" cy="669148"/>
          </a:xfrm>
          <a:prstGeom prst="wedgeRoundRectCallout">
            <a:avLst>
              <a:gd name="adj1" fmla="val -29750"/>
              <a:gd name="adj2" fmla="val 7448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oint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属性设置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个点的面就会转向屏幕，并且稍稍有所倾斜，有些立体感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5580112" y="4836105"/>
            <a:ext cx="3456384" cy="669148"/>
          </a:xfrm>
          <a:prstGeom prst="wedgeRoundRectCallout">
            <a:avLst>
              <a:gd name="adj1" fmla="val -54442"/>
              <a:gd name="adj2" fmla="val -490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属性设置为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p1~p6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，显示的点数就是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1~6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75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自定义属性的设置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81" y="2099803"/>
            <a:ext cx="6325483" cy="4353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3463401" y="2484576"/>
            <a:ext cx="3096344" cy="734300"/>
          </a:xfrm>
          <a:prstGeom prst="wedgeRoundRectCallout">
            <a:avLst>
              <a:gd name="adj1" fmla="val -11589"/>
              <a:gd name="adj2" fmla="val 6802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cube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如“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利用正则表达式，提取数字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247377" y="1274116"/>
            <a:ext cx="3096344" cy="734300"/>
          </a:xfrm>
          <a:prstGeom prst="wedgeRoundRectCallout">
            <a:avLst>
              <a:gd name="adj1" fmla="val -34049"/>
              <a:gd name="adj2" fmla="val 6802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参：设置的点数，数值类型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出参：设置成功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失败（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true/false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775769" y="2458047"/>
            <a:ext cx="2160240" cy="1081916"/>
          </a:xfrm>
          <a:prstGeom prst="wedgeRoundRectCallout">
            <a:avLst>
              <a:gd name="adj1" fmla="val -63984"/>
              <a:gd name="adj2" fmla="val 5536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返回的是匹配的结果数组，需要判断，是否为空，有无结果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775769" y="4044019"/>
            <a:ext cx="2160240" cy="1081916"/>
          </a:xfrm>
          <a:prstGeom prst="wedgeRoundRectCallout">
            <a:avLst>
              <a:gd name="adj1" fmla="val -60407"/>
              <a:gd name="adj2" fmla="val -4939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&amp;&amp;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逻辑判断表达式的结果，是最后一个为真的自表达式的值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183481" y="3972011"/>
            <a:ext cx="2016224" cy="540958"/>
          </a:xfrm>
          <a:prstGeom prst="wedgeRoundRectCallout">
            <a:avLst>
              <a:gd name="adj1" fmla="val -61046"/>
              <a:gd name="adj2" fmla="val -2082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将字符串转换为数值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2997061" y="5125935"/>
            <a:ext cx="2372840" cy="627170"/>
          </a:xfrm>
          <a:prstGeom prst="wedgeRoundRectCallout">
            <a:avLst>
              <a:gd name="adj1" fmla="val -20165"/>
              <a:gd name="adj2" fmla="val -8034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如果数值和之前不同，设置新的点数属性值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798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32656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与表达式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1250147"/>
            <a:ext cx="85689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“与”表达式（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&amp;&amp;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），准确的说是“逻辑与”表达式，形式为：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 &amp;&amp; B &amp;&amp; 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其中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为子表达式，子表达式数目不限，只有所有的子表达式都为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，整个表达式的值才为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true.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的常见类型：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布尔值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，非零数值，对象，字符串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的常见类型：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布尔值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，数值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空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null)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，未定义变量（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undefine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与表达式是可以赋值给给其他变量的，它的值的分两种情况：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如果整个表达式的值为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，则整个表达式的值，是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最后一个为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的，子表达式的值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如果表达式的值为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则整个表达式的值，为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第一个为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的子表达式的值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如下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图所示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4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739069"/>
            <a:ext cx="2951759" cy="3188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643439" y="595053"/>
            <a:ext cx="2711686" cy="701883"/>
          </a:xfrm>
          <a:prstGeom prst="wedgeRoundRectCallout">
            <a:avLst>
              <a:gd name="adj1" fmla="val -61046"/>
              <a:gd name="adj2" fmla="val -2082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表达整体为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的值是最后子表达式的值，也就是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499993" y="1819189"/>
            <a:ext cx="2952327" cy="701883"/>
          </a:xfrm>
          <a:prstGeom prst="wedgeRoundRectCallout">
            <a:avLst>
              <a:gd name="adj1" fmla="val -61046"/>
              <a:gd name="adj2" fmla="val -2082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表达整体为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的自表达式值，也就是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487114" y="2911869"/>
            <a:ext cx="2965206" cy="701883"/>
          </a:xfrm>
          <a:prstGeom prst="wedgeRoundRectCallout">
            <a:avLst>
              <a:gd name="adj1" fmla="val -61046"/>
              <a:gd name="adj2" fmla="val -2082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表达整体为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的自表达式值，也就是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008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动画的开启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结束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00808"/>
            <a:ext cx="3057952" cy="352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527063"/>
            <a:ext cx="3429479" cy="962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圆角矩形标注 11"/>
          <p:cNvSpPr/>
          <p:nvPr/>
        </p:nvSpPr>
        <p:spPr>
          <a:xfrm>
            <a:off x="3563888" y="1170302"/>
            <a:ext cx="2016224" cy="540958"/>
          </a:xfrm>
          <a:prstGeom prst="wedgeRoundRectCallout">
            <a:avLst>
              <a:gd name="adj1" fmla="val -44438"/>
              <a:gd name="adj2" fmla="val 8631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添加类，开始动画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3813528" y="3256584"/>
            <a:ext cx="2486664" cy="540958"/>
          </a:xfrm>
          <a:prstGeom prst="wedgeRoundRectCallout">
            <a:avLst>
              <a:gd name="adj1" fmla="val -44438"/>
              <a:gd name="adj2" fmla="val 8631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动画结束的时候，删除类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92" y="2636912"/>
            <a:ext cx="4201111" cy="276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圆角矩形标注 16"/>
          <p:cNvSpPr/>
          <p:nvPr/>
        </p:nvSpPr>
        <p:spPr>
          <a:xfrm>
            <a:off x="4933203" y="1877045"/>
            <a:ext cx="2486664" cy="717195"/>
          </a:xfrm>
          <a:prstGeom prst="wedgeRoundRectCallout">
            <a:avLst>
              <a:gd name="adj1" fmla="val -44438"/>
              <a:gd name="adj2" fmla="val 8631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动画结束事件，绑定处理函数，方便移除类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79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753</Words>
  <Application>Microsoft Office PowerPoint</Application>
  <PresentationFormat>全屏显示(4:3)</PresentationFormat>
  <Paragraphs>61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躁动的web动画 ——第4讲  星空穿越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98</cp:revision>
  <dcterms:created xsi:type="dcterms:W3CDTF">2018-04-16T03:29:14Z</dcterms:created>
  <dcterms:modified xsi:type="dcterms:W3CDTF">2018-05-04T10:19:51Z</dcterms:modified>
</cp:coreProperties>
</file>