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34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 autoAdjust="0"/>
    <p:restoredTop sz="94660"/>
  </p:normalViewPr>
  <p:slideViewPr>
    <p:cSldViewPr>
      <p:cViewPr varScale="1">
        <p:scale>
          <a:sx n="110" d="100"/>
          <a:sy n="110" d="100"/>
        </p:scale>
        <p:origin x="1866" y="102"/>
      </p:cViewPr>
      <p:guideLst>
        <p:guide orient="horz" pos="2114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文本像素动画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4182059" cy="5582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774597" y="2276872"/>
            <a:ext cx="2517483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彩球是否达到最大值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894877" y="2763830"/>
            <a:ext cx="1261300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355976" y="4023970"/>
            <a:ext cx="1261300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速度衰减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403812" y="4897519"/>
            <a:ext cx="1536340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重力加速度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28698" y="5415797"/>
            <a:ext cx="1767438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半径增大速度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747899" y="1052736"/>
            <a:ext cx="1261300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最大半径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339752" y="1619347"/>
            <a:ext cx="1261300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74838" y="520321"/>
            <a:ext cx="1261300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3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-9939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143633" cy="3244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4083373"/>
            <a:ext cx="5472608" cy="114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971599" y="2420888"/>
            <a:ext cx="6927609" cy="7920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4615" y="4500403"/>
            <a:ext cx="4729513" cy="7287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796136" y="4525258"/>
            <a:ext cx="1800200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设置初始速度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952772" y="1635663"/>
            <a:ext cx="2643564" cy="760025"/>
          </a:xfrm>
          <a:prstGeom prst="wedgeRoundRectCallout">
            <a:avLst>
              <a:gd name="adj1" fmla="val -31440"/>
              <a:gd name="adj2" fmla="val 705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根据随机的大小和方向，生成随机的速度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09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0772"/>
            <a:ext cx="4772691" cy="561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4"/>
          <p:cNvSpPr txBox="1"/>
          <p:nvPr/>
        </p:nvSpPr>
        <p:spPr>
          <a:xfrm>
            <a:off x="668727" y="-9939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259999" y="1196752"/>
            <a:ext cx="2328225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根据速度改变位置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148065" y="1628800"/>
            <a:ext cx="2232247" cy="600164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垂直方向增加重力加速度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134286" y="2394646"/>
            <a:ext cx="2517483" cy="432048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衰减水平垂直速度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48066" y="3364560"/>
            <a:ext cx="2503704" cy="712511"/>
          </a:xfrm>
          <a:prstGeom prst="wedgeRoundRectCallout">
            <a:avLst>
              <a:gd name="adj1" fmla="val -52725"/>
              <a:gd name="adj2" fmla="val 26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如果没有达到最大半斤，就增加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339752" y="5301208"/>
            <a:ext cx="2555698" cy="424479"/>
          </a:xfrm>
          <a:prstGeom prst="wedgeRoundRectCallout">
            <a:avLst>
              <a:gd name="adj1" fmla="val -15242"/>
              <a:gd name="adj2" fmla="val 672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达到最大半径就减小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69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6120680" cy="2493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131840" y="2132856"/>
            <a:ext cx="4608512" cy="424479"/>
          </a:xfrm>
          <a:prstGeom prst="wedgeRoundRectCallout">
            <a:avLst>
              <a:gd name="adj1" fmla="val -50957"/>
              <a:gd name="adj2" fmla="val -230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经过放大，缩小的过程，重置这个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483768" y="1223061"/>
            <a:ext cx="1368152" cy="424479"/>
          </a:xfrm>
          <a:prstGeom prst="wedgeRoundRectCallout">
            <a:avLst>
              <a:gd name="adj1" fmla="val -50957"/>
              <a:gd name="adj2" fmla="val -230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绘制彩球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44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-9939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刷新所有彩球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6336704" cy="2573777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5292080" y="2060848"/>
            <a:ext cx="1800200" cy="424479"/>
          </a:xfrm>
          <a:prstGeom prst="wedgeRoundRectCallout">
            <a:avLst>
              <a:gd name="adj1" fmla="val -50957"/>
              <a:gd name="adj2" fmla="val -230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所有彩球刷新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54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尝试改变速度，重力加速度，半径，衰减等参数看看效果会有什么变化？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文本像素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339756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是在文本区域创建彩球喷涌动画！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49450"/>
            <a:ext cx="6338971" cy="1872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获取文本区域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，可以得到画布的像素图，通过图像的像素数值判断，可以得到画布的那些地方写有文本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彩球的喷涌效果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文本像素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的地方，会有彩球喷涌而出，这个喷涌的效果主要就是设置彩球的初始速度为随机，并模拟重力加速度，对彩球施加向下的“力”，迫使其逐渐向下掉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文本像素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获取文本像素图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想要在文本的区域创建动画，或者是做其他任何操作，必须知道文本区域的范围，这个范围当然就是坐标的集合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文本不是规则的基本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图形，所以要获取文本像素是相对困难的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幸运的是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为我们提供了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getImageData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x,y,w,h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通过该函数可获取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画布上的文本图像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表示获取图像的起点，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表示图像的宽度和高度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所以我们现在的思路很明确，就是要在干净的画布上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绘制文本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getImageData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获取文本的图像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7135221" cy="219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2627784" y="2174048"/>
            <a:ext cx="3888432" cy="318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3061" y="404664"/>
            <a:ext cx="7125728" cy="16561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08104" y="692696"/>
            <a:ext cx="1368152" cy="432048"/>
          </a:xfrm>
          <a:prstGeom prst="wedgeRoundRectCallout">
            <a:avLst>
              <a:gd name="adj1" fmla="val -56184"/>
              <a:gd name="adj2" fmla="val 221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绘制文本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692434" y="2637466"/>
            <a:ext cx="1759132" cy="432048"/>
          </a:xfrm>
          <a:prstGeom prst="wedgeRoundRectCallout">
            <a:avLst>
              <a:gd name="adj1" fmla="val -27159"/>
              <a:gd name="adj2" fmla="val -624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获取文本图像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1" y="3183268"/>
            <a:ext cx="4896533" cy="2972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圆角矩形标注 7"/>
          <p:cNvSpPr/>
          <p:nvPr/>
        </p:nvSpPr>
        <p:spPr>
          <a:xfrm>
            <a:off x="3462142" y="4385421"/>
            <a:ext cx="4566241" cy="1995907"/>
          </a:xfrm>
          <a:prstGeom prst="wedgeRoundRectCallout">
            <a:avLst>
              <a:gd name="adj1" fmla="val -51931"/>
              <a:gd name="adj2" fmla="val -234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这是一个巨大的类数组对象，每个成员都是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位的像素数据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图像尺寸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(canvas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画布尺寸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height,width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属性记录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每个像素由红绿蓝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个数据，所以数组大小为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689*788*4 = 2171728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9" name="矩形 8"/>
          <p:cNvSpPr/>
          <p:nvPr/>
        </p:nvSpPr>
        <p:spPr>
          <a:xfrm>
            <a:off x="1547664" y="3954483"/>
            <a:ext cx="2936858" cy="3188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8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99392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改变数据类型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上一步获取了文本图像，但这仅仅是包含文本的一个矩形像素图，想要进一步提取文本区域的坐标，还需要继续分析这些像素数据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首先用提取的像素数据放在一个新数据类型中，方便进一步分析操作数据，这个新类型是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Uint32Array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，这个类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对象的成员是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位长度，每个像素由红绿蓝透明度，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个通道*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位通道数据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位数据描述的，这样在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Uint32Array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中就是每个像素对应一个“数组”成员，遍历非常方便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不需要一个通道一个通道的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523958"/>
            <a:ext cx="7154273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283213" y="5990261"/>
            <a:ext cx="5698643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3848637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419872" y="2060848"/>
            <a:ext cx="3024336" cy="432048"/>
          </a:xfrm>
          <a:prstGeom prst="wedgeRoundRectCallout">
            <a:avLst>
              <a:gd name="adj1" fmla="val -55872"/>
              <a:gd name="adj2" fmla="val 121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uffer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在继承的原型之中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5" y="2027339"/>
            <a:ext cx="158417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8727" y="2560836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提取文本区域坐标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接下来就是像素的分析，提取文本区域坐标，因为我们是在空白画布上绘制文本的，所以一旦该像素在文本区域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，数值必定不是零，可以直接使用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提取过程中，我们并不需要逐像素操作，因为要创建彩球动画，彩球的半径不能是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个像素，也就是提取的坐标，既在文本区域内，又有一定的空隙间隔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81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7525800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18476" y="260648"/>
            <a:ext cx="1440160" cy="432048"/>
          </a:xfrm>
          <a:prstGeom prst="wedgeRoundRectCallout">
            <a:avLst>
              <a:gd name="adj1" fmla="val -14407"/>
              <a:gd name="adj2" fmla="val 766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坐标间隔</a:t>
            </a:r>
          </a:p>
        </p:txBody>
      </p:sp>
      <p:sp>
        <p:nvSpPr>
          <p:cNvPr id="4" name="矩形 3"/>
          <p:cNvSpPr/>
          <p:nvPr/>
        </p:nvSpPr>
        <p:spPr>
          <a:xfrm>
            <a:off x="4644008" y="724447"/>
            <a:ext cx="1584176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292080" y="1541038"/>
            <a:ext cx="3024336" cy="432048"/>
          </a:xfrm>
          <a:prstGeom prst="wedgeRoundRectCallout">
            <a:avLst>
              <a:gd name="adj1" fmla="val -53309"/>
              <a:gd name="adj2" fmla="val 121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判断坐标对应的像素数据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148064" y="2467765"/>
            <a:ext cx="2592288" cy="432048"/>
          </a:xfrm>
          <a:prstGeom prst="wedgeRoundRectCallout">
            <a:avLst>
              <a:gd name="adj1" fmla="val 27605"/>
              <a:gd name="adj2" fmla="val -705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保存需要的像素坐标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42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彩球动画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548680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动画思路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我们按照一定的间隔，在文本区域提取了坐标集合，并保存在了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Particle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对象中，在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某个指定的坐标绘制小球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，这个小球具有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有个预先设定好的颜色数组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（一定范围内），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初始速度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（随机角度和速度大小确定），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半径增大的速度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速度衰减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（速度减小的乘法系数），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重力加速度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（增加向下的速度）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接下来就是老调重弹的每帧刷新每个小球的状态，按照半径增大速度，增大半径；按照重力加速度，增加垂直向下的速度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按照衰减速度，每帧乘以速度，减小原始的速度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3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766</Words>
  <Application>Microsoft Office PowerPoint</Application>
  <PresentationFormat>全屏显示(4:3)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主题​​</vt:lpstr>
      <vt:lpstr>躁动的web动画 ——第46讲 文本像素动画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1190</cp:revision>
  <dcterms:created xsi:type="dcterms:W3CDTF">2018-04-16T03:29:00Z</dcterms:created>
  <dcterms:modified xsi:type="dcterms:W3CDTF">2019-03-31T03:17:56Z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