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96" r:id="rId5"/>
    <p:sldId id="556" r:id="rId6"/>
    <p:sldId id="560" r:id="rId7"/>
    <p:sldId id="557" r:id="rId8"/>
    <p:sldId id="558" r:id="rId9"/>
    <p:sldId id="34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110" d="100"/>
          <a:sy n="110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13" Type="http://schemas.openxmlformats.org/officeDocument/2006/relationships/image" Target="../media/image19.tmp"/><Relationship Id="rId18" Type="http://schemas.openxmlformats.org/officeDocument/2006/relationships/image" Target="../media/image24.tmp"/><Relationship Id="rId3" Type="http://schemas.openxmlformats.org/officeDocument/2006/relationships/image" Target="../media/image9.tmp"/><Relationship Id="rId7" Type="http://schemas.openxmlformats.org/officeDocument/2006/relationships/image" Target="../media/image13.tmp"/><Relationship Id="rId12" Type="http://schemas.openxmlformats.org/officeDocument/2006/relationships/image" Target="../media/image18.tmp"/><Relationship Id="rId17" Type="http://schemas.openxmlformats.org/officeDocument/2006/relationships/image" Target="../media/image23.tmp"/><Relationship Id="rId2" Type="http://schemas.openxmlformats.org/officeDocument/2006/relationships/image" Target="../media/image8.tmp"/><Relationship Id="rId16" Type="http://schemas.openxmlformats.org/officeDocument/2006/relationships/image" Target="../media/image22.tmp"/><Relationship Id="rId20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11" Type="http://schemas.openxmlformats.org/officeDocument/2006/relationships/image" Target="../media/image17.tmp"/><Relationship Id="rId5" Type="http://schemas.openxmlformats.org/officeDocument/2006/relationships/image" Target="../media/image11.tmp"/><Relationship Id="rId15" Type="http://schemas.openxmlformats.org/officeDocument/2006/relationships/image" Target="../media/image21.tmp"/><Relationship Id="rId10" Type="http://schemas.openxmlformats.org/officeDocument/2006/relationships/image" Target="../media/image16.tmp"/><Relationship Id="rId19" Type="http://schemas.openxmlformats.org/officeDocument/2006/relationships/image" Target="../media/image25.tmp"/><Relationship Id="rId4" Type="http://schemas.openxmlformats.org/officeDocument/2006/relationships/image" Target="../media/image10.tmp"/><Relationship Id="rId9" Type="http://schemas.openxmlformats.org/officeDocument/2006/relationships/image" Target="../media/image15.tmp"/><Relationship Id="rId14" Type="http://schemas.openxmlformats.org/officeDocument/2006/relationships/image" Target="../media/image20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铅笔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铅笔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本期我们的目标是将给定图片实现铅笔，彩色铅笔，粉笔（黑色背景），彩色粉笔，浮雕的艺术效果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34512"/>
            <a:ext cx="1799768" cy="170232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19" y="4534512"/>
            <a:ext cx="1811005" cy="17028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03" y="2666690"/>
            <a:ext cx="1813598" cy="17028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73" y="2682112"/>
            <a:ext cx="1818636" cy="17028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48" y="4534041"/>
            <a:ext cx="1799940" cy="17028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1" y="2653827"/>
            <a:ext cx="1876677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通过组合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滤镜，背景混合，元素混合等技术，可以实现铅笔，粉笔，浮雕等艺术效果！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滤镜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有个非常强大的滤镜属性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，它有很多种类似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adobe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软件的滤镜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模糊，实现元素的高斯模糊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rayscale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，降低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元素的颜色饱和度，直到灰色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drop-shadow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投影，不规则的元素也可以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epia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褐色，使得元素呈现褐色的效果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brightness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亮度，增加或者降低亮度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contrast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对比度，增加或者降低对比度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ue-rotate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旋转色相，修改元素的色相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反相，用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减去每个通道的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218" y="-9939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saturate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饱和度，增加或者降低饱和度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pacity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透明度，修改元素的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我们做了一个方便观察各个属性的小工具如下：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84" y="1708856"/>
            <a:ext cx="4464496" cy="395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54174" y="2287002"/>
            <a:ext cx="1296144" cy="432000"/>
          </a:xfrm>
          <a:prstGeom prst="wedgeRoundRectCallout">
            <a:avLst>
              <a:gd name="adj1" fmla="val -56121"/>
              <a:gd name="adj2" fmla="val -21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原始图片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86926" y="3789040"/>
            <a:ext cx="2448272" cy="1288096"/>
          </a:xfrm>
          <a:prstGeom prst="wedgeRoundRectCallout">
            <a:avLst>
              <a:gd name="adj1" fmla="val -56121"/>
              <a:gd name="adj2" fmla="val -219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各滤镜函数初始数值，所有初始数值，保持原图像不变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684432" y="585113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镜的使用非常简单，以下列出单独使用各滤镜的效果：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2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54" y="2351247"/>
            <a:ext cx="1933098" cy="18000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1" t="-17453" b="-17531"/>
          <a:stretch/>
        </p:blipFill>
        <p:spPr>
          <a:xfrm>
            <a:off x="1504260" y="4149080"/>
            <a:ext cx="1454160" cy="36004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04" y="2348880"/>
            <a:ext cx="1926315" cy="18000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9" t="-222"/>
          <a:stretch/>
        </p:blipFill>
        <p:spPr>
          <a:xfrm>
            <a:off x="3726940" y="4190660"/>
            <a:ext cx="1067783" cy="27688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98" y="2348880"/>
            <a:ext cx="1933098" cy="18000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2" t="-13156" b="-1"/>
          <a:stretch/>
        </p:blipFill>
        <p:spPr>
          <a:xfrm>
            <a:off x="5364328" y="4148880"/>
            <a:ext cx="1810837" cy="30183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00" y="116632"/>
            <a:ext cx="1950000" cy="18000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43" y="116632"/>
            <a:ext cx="1925435" cy="1800000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58" y="116632"/>
            <a:ext cx="1945774" cy="1800000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99" t="-552"/>
          <a:stretch/>
        </p:blipFill>
        <p:spPr>
          <a:xfrm>
            <a:off x="1872617" y="1931845"/>
            <a:ext cx="929091" cy="296944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7" t="-6168"/>
          <a:stretch/>
        </p:blipFill>
        <p:spPr>
          <a:xfrm>
            <a:off x="3629704" y="1907493"/>
            <a:ext cx="1340620" cy="293302"/>
          </a:xfrm>
          <a:prstGeom prst="rect">
            <a:avLst/>
          </a:prstGeom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14" t="-4536" b="1"/>
          <a:stretch/>
        </p:blipFill>
        <p:spPr>
          <a:xfrm>
            <a:off x="5892092" y="1916632"/>
            <a:ext cx="832230" cy="308712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90933"/>
            <a:ext cx="1546105" cy="1440000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15" y="6080089"/>
            <a:ext cx="990738" cy="266737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92" y="4590933"/>
            <a:ext cx="1541052" cy="1440000"/>
          </a:xfrm>
          <a:prstGeom prst="rect">
            <a:avLst/>
          </a:prstGeom>
        </p:spPr>
      </p:pic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65" y="6030933"/>
            <a:ext cx="1028844" cy="257211"/>
          </a:xfrm>
          <a:prstGeom prst="rect">
            <a:avLst/>
          </a:prstGeom>
        </p:spPr>
      </p:pic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51" y="4590933"/>
            <a:ext cx="1551158" cy="1440000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82" y="6080089"/>
            <a:ext cx="1105054" cy="257211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16" y="4590933"/>
            <a:ext cx="1497600" cy="1404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082916" y="6080089"/>
            <a:ext cx="197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drop-shadow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24px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24px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6px black)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87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混合有两种，如下，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background-blend-mode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元素的多个背景图之间的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应用的元素，与其相邻的下层元素之间混合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艺术效果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1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如果水墨画效果如何实现？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12144</TotalTime>
  <Words>200</Words>
  <Application>Microsoft Office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主题​​</vt:lpstr>
      <vt:lpstr>躁动的web动画 ——第35讲 铅笔,粉笔,浮雕效果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866</cp:revision>
  <dcterms:created xsi:type="dcterms:W3CDTF">2018-04-16T03:29:14Z</dcterms:created>
  <dcterms:modified xsi:type="dcterms:W3CDTF">2018-12-26T15:30:29Z</dcterms:modified>
</cp:coreProperties>
</file>