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96" r:id="rId5"/>
    <p:sldId id="509" r:id="rId6"/>
    <p:sldId id="527" r:id="rId7"/>
    <p:sldId id="526" r:id="rId8"/>
    <p:sldId id="528" r:id="rId9"/>
    <p:sldId id="529" r:id="rId10"/>
    <p:sldId id="530" r:id="rId11"/>
    <p:sldId id="532" r:id="rId12"/>
    <p:sldId id="531" r:id="rId13"/>
    <p:sldId id="534" r:id="rId14"/>
    <p:sldId id="533" r:id="rId15"/>
    <p:sldId id="535" r:id="rId16"/>
    <p:sldId id="536" r:id="rId17"/>
    <p:sldId id="538" r:id="rId18"/>
    <p:sldId id="537" r:id="rId19"/>
    <p:sldId id="34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tmp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页始终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67" y="2204864"/>
            <a:ext cx="1914792" cy="248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14" y="2204864"/>
            <a:ext cx="1371791" cy="2391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34491"/>
            <a:ext cx="1752845" cy="2372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827584" y="4883408"/>
            <a:ext cx="2132683" cy="1353904"/>
          </a:xfrm>
          <a:prstGeom prst="wedgeRoundRectCallout">
            <a:avLst>
              <a:gd name="adj1" fmla="val -24263"/>
              <a:gd name="adj2" fmla="val -598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，露出后页的上半部分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3-f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页的过程略微抽象，但将步骤分解后，其实很好理解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，如图演示的卡片将由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翻页变成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980683" y="4883408"/>
            <a:ext cx="1964623" cy="1353904"/>
          </a:xfrm>
          <a:prstGeom prst="wedgeRoundRectCallout">
            <a:avLst>
              <a:gd name="adj1" fmla="val -24263"/>
              <a:gd name="adj2" fmla="val -598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前页上半边到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度垂直时将不可见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48550" y="4883408"/>
            <a:ext cx="1728192" cy="1353904"/>
          </a:xfrm>
          <a:prstGeom prst="wedgeRoundRectCallout">
            <a:avLst>
              <a:gd name="adj1" fmla="val -24263"/>
              <a:gd name="adj2" fmla="val -598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边从垂直开始向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92" y="2223916"/>
            <a:ext cx="1076475" cy="2448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圆角矩形标注 10"/>
          <p:cNvSpPr/>
          <p:nvPr/>
        </p:nvSpPr>
        <p:spPr>
          <a:xfrm>
            <a:off x="6676742" y="4883408"/>
            <a:ext cx="1728192" cy="1353904"/>
          </a:xfrm>
          <a:prstGeom prst="wedgeRoundRectCallout">
            <a:avLst>
              <a:gd name="adj1" fmla="val -24263"/>
              <a:gd name="adj2" fmla="val -598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后页的下半边完全遮盖住了前页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6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4"/>
          <a:stretch/>
        </p:blipFill>
        <p:spPr>
          <a:xfrm>
            <a:off x="1043608" y="188640"/>
            <a:ext cx="4086795" cy="2127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3867690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904867" y="476672"/>
            <a:ext cx="2115405" cy="936104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半边从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度翻到垂直的动画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130403" y="3185563"/>
            <a:ext cx="2115405" cy="963517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下半边从垂直翻到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92139"/>
            <a:ext cx="5048955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125140" y="1556792"/>
            <a:ext cx="1656184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6333" y="2968149"/>
            <a:ext cx="1656184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68085" y="4912365"/>
            <a:ext cx="1562318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68085" y="5920477"/>
            <a:ext cx="1562318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8864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3-g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卡片投影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在翻页中，卡片如不是垂直，不是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度，那么肯定会有投影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投影分上下两部分，分别对应上下两半卡片翻动，且投影会有大小变化，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度时，最大，颜色最深；垂直时，颜色最浅，最小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最后，投影动画和翻页动画要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7"/>
          <a:stretch/>
        </p:blipFill>
        <p:spPr>
          <a:xfrm>
            <a:off x="1086276" y="3028960"/>
            <a:ext cx="5010849" cy="10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5580113" y="3302770"/>
            <a:ext cx="1296143" cy="432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76" y="4221088"/>
            <a:ext cx="4648849" cy="2372056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>
          <a:xfrm>
            <a:off x="4800982" y="4250962"/>
            <a:ext cx="2075274" cy="432000"/>
          </a:xfrm>
          <a:prstGeom prst="wedgeRoundRectCallout">
            <a:avLst>
              <a:gd name="adj1" fmla="val -27355"/>
              <a:gd name="adj2" fmla="val 825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上半边投影动画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953382" y="5661248"/>
            <a:ext cx="2075274" cy="432000"/>
          </a:xfrm>
          <a:prstGeom prst="wedgeRoundRectCallout">
            <a:avLst>
              <a:gd name="adj1" fmla="val -34134"/>
              <a:gd name="adj2" fmla="val 858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半边投影动画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20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5096586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239879" y="1426737"/>
            <a:ext cx="1970925" cy="1296000"/>
          </a:xfrm>
          <a:prstGeom prst="wedgeRoundRectCallout">
            <a:avLst>
              <a:gd name="adj1" fmla="val -22064"/>
              <a:gd name="adj2" fmla="val -618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投影是渐变的，越靠近中间，投影颜色越暗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49080"/>
            <a:ext cx="2934109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68" y="4164775"/>
            <a:ext cx="2943636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2438654" y="6220418"/>
            <a:ext cx="2075274" cy="432000"/>
          </a:xfrm>
          <a:prstGeom prst="wedgeRoundRectCallout">
            <a:avLst>
              <a:gd name="adj1" fmla="val -22610"/>
              <a:gd name="adj2" fmla="val -835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上半边投影动画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64088" y="6198318"/>
            <a:ext cx="2075274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半边投影动画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30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3-h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层次设置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属性，还需要设置正确的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轴层次，才能实现该遮挡的遮挡，该显示的显示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1" y="2348880"/>
            <a:ext cx="2172003" cy="381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6" y="2710881"/>
            <a:ext cx="1467055" cy="34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6" y="4448041"/>
            <a:ext cx="2038635" cy="41915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6" y="4867199"/>
            <a:ext cx="1505160" cy="36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32293"/>
            <a:ext cx="3724795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970813" y="5445224"/>
            <a:ext cx="1800987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缝隙在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965459" y="3429000"/>
            <a:ext cx="1800987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495205" y="2822567"/>
            <a:ext cx="2317155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后页的上半边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422249" y="3645000"/>
            <a:ext cx="2533263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后页的下半边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495205" y="6203194"/>
            <a:ext cx="2317155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页的下半边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495205" y="5109067"/>
            <a:ext cx="2533263" cy="432000"/>
          </a:xfrm>
          <a:prstGeom prst="wedgeRoundRectCallout">
            <a:avLst>
              <a:gd name="adj1" fmla="val -24644"/>
              <a:gd name="adj2" fmla="val -73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页的上半边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26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循环翻页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刷新时间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通过每秒创建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对象获取当前的时分秒，然后显示在页面上，我们事先会保存上一秒时间的备份，对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的数字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进行刷新处理，所谓的刷新就是为数字对应的标签，添加“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”类，从而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激活它的刷新动画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需要注意的是，我们每次都是修改后页面的上下两张卡片的数字，前页是不修改的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9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6992326" cy="4820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2" y="764703"/>
            <a:ext cx="4791744" cy="48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486630" y="1183584"/>
            <a:ext cx="1877459" cy="432000"/>
          </a:xfrm>
          <a:prstGeom prst="wedgeRoundRectCallout">
            <a:avLst>
              <a:gd name="adj1" fmla="val -21720"/>
              <a:gd name="adj2" fmla="val -672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每秒定时调用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613921" y="2276872"/>
            <a:ext cx="1750168" cy="432000"/>
          </a:xfrm>
          <a:prstGeom prst="wedgeRoundRectCallout">
            <a:avLst>
              <a:gd name="adj1" fmla="val -59215"/>
              <a:gd name="adj2" fmla="val 7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创建时间对象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04048" y="3099298"/>
            <a:ext cx="3310210" cy="432000"/>
          </a:xfrm>
          <a:prstGeom prst="wedgeRoundRectCallout">
            <a:avLst>
              <a:gd name="adj1" fmla="val -23044"/>
              <a:gd name="adj2" fmla="val 890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时间数字连接成新的数组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60278" y="5111031"/>
            <a:ext cx="2387986" cy="432000"/>
          </a:xfrm>
          <a:prstGeom prst="wedgeRoundRectCallout">
            <a:avLst>
              <a:gd name="adj1" fmla="val -54856"/>
              <a:gd name="adj2" fmla="val 44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查找数字对应标签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364089" y="5636880"/>
            <a:ext cx="1750168" cy="432000"/>
          </a:xfrm>
          <a:prstGeom prst="wedgeRoundRectCallout">
            <a:avLst>
              <a:gd name="adj1" fmla="val -55999"/>
              <a:gd name="adj2" fmla="val 10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修改标签数字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97544" y="6165304"/>
            <a:ext cx="3302848" cy="432000"/>
          </a:xfrm>
          <a:prstGeom prst="wedgeRoundRectCallout">
            <a:avLst>
              <a:gd name="adj1" fmla="val -55999"/>
              <a:gd name="adj2" fmla="val 10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类，激活要翻页的标签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43084" y="4365080"/>
            <a:ext cx="3381244" cy="432000"/>
          </a:xfrm>
          <a:prstGeom prst="wedgeRoundRectCallout">
            <a:avLst>
              <a:gd name="adj1" fmla="val -38316"/>
              <a:gd name="adj2" fmla="val -607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遍历所有数字，相同的跳过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9755"/>
            <a:ext cx="3134162" cy="704948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3972968" y="80371"/>
            <a:ext cx="2337478" cy="432000"/>
          </a:xfrm>
          <a:prstGeom prst="wedgeRoundRectCallout">
            <a:avLst>
              <a:gd name="adj1" fmla="val -59215"/>
              <a:gd name="adj2" fmla="val 7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上一秒的时间备份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52434" y="512371"/>
            <a:ext cx="2316024" cy="432000"/>
          </a:xfrm>
          <a:prstGeom prst="wedgeRoundRectCallout">
            <a:avLst>
              <a:gd name="adj1" fmla="val -58095"/>
              <a:gd name="adj2" fmla="val -183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获取所有数字标签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85768" y="3578110"/>
            <a:ext cx="1562318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03648" y="2267720"/>
            <a:ext cx="1562318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3648" y="4583902"/>
            <a:ext cx="1562318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22656" y="6006886"/>
            <a:ext cx="2474887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0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6296904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779912" y="1252395"/>
            <a:ext cx="1562318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561071" y="1840946"/>
            <a:ext cx="2603217" cy="432000"/>
          </a:xfrm>
          <a:prstGeom prst="wedgeRoundRectCallout">
            <a:avLst>
              <a:gd name="adj1" fmla="val -36369"/>
              <a:gd name="adj2" fmla="val -80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注意仅修改后页数字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4753638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475657" y="3861072"/>
            <a:ext cx="2304256" cy="432000"/>
          </a:xfrm>
          <a:prstGeom prst="wedgeRoundRectCallout">
            <a:avLst>
              <a:gd name="adj1" fmla="val -19076"/>
              <a:gd name="adj2" fmla="val -1030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取十位的整数数字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357086" y="3861072"/>
            <a:ext cx="2695394" cy="432000"/>
          </a:xfrm>
          <a:prstGeom prst="wedgeRoundRectCallout">
            <a:avLst>
              <a:gd name="adj1" fmla="val -19076"/>
              <a:gd name="adj2" fmla="val -1030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求余数，取个位数字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90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实现循环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每次翻页结束后，都需要调整前后页关系，后页翻页后变成前页，前页翻页后被后页遮挡，变成后页，以此循环往复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同时去掉类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active”,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以便下次激活翻页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另外值得注意的是，翻页动画是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0.8s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，而时间刷新是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，这就是为方便动画结束后的循环处理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21088"/>
            <a:ext cx="6277851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1" y="3699917"/>
            <a:ext cx="7220958" cy="39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728414" y="4149080"/>
            <a:ext cx="3371978" cy="432000"/>
          </a:xfrm>
          <a:prstGeom prst="wedgeRoundRectCallout">
            <a:avLst>
              <a:gd name="adj1" fmla="val -27112"/>
              <a:gd name="adj2" fmla="val -932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注册动画结束事件处理函数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54434" y="5445272"/>
            <a:ext cx="1565838" cy="432000"/>
          </a:xfrm>
          <a:prstGeom prst="wedgeRoundRectCallout">
            <a:avLst>
              <a:gd name="adj1" fmla="val -28411"/>
              <a:gd name="adj2" fmla="val 662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后页变前页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599728" y="6149482"/>
            <a:ext cx="1565838" cy="432000"/>
          </a:xfrm>
          <a:prstGeom prst="wedgeRoundRectCallout">
            <a:avLst>
              <a:gd name="adj1" fmla="val -60754"/>
              <a:gd name="adj2" fmla="val 23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前页变页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62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如果不适用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进行前后页的交换，实现循环，采用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个标签呈现十个数字卡片，如何实现呢？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翻页时钟（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本期我们的目标是制作一个和电脑时间同步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页时钟！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r="526"/>
          <a:stretch/>
        </p:blipFill>
        <p:spPr>
          <a:xfrm>
            <a:off x="1379137" y="2348880"/>
            <a:ext cx="6289208" cy="1519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6" y="4221088"/>
            <a:ext cx="6289208" cy="1297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页元素其实分成两部分，一部分是当前数字，一部分是正在翻动的下一个要显示的数字，两部分循环滚动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另外，每个数字又分成上下两部分，执行不同的动画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翻页的立体效果可用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阴影属性，以及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 3D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透视属性模拟出逼真效果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翻页动画的循环翻动和数字切换，需要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辅助实现，动画的时序配合需要仔细琢磨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页的秘密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翻页标签结构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对于翻页的动画，我们不需要把所有的数字都做成标签元素，因为最多只能同时看到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个数字，一个当前数字，一个正在翻动的下一个数字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所以需要两套标签循环翻动即可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另外，每个数字分为上下两半，每半将显示半个数字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195736" y="4874452"/>
            <a:ext cx="2016224" cy="864096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翻页后变成个数字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9744"/>
            <a:ext cx="1086002" cy="1457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51089"/>
            <a:ext cx="5010849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5724128" y="2807437"/>
            <a:ext cx="2429321" cy="864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个半卡片，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个上，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580113" y="980728"/>
            <a:ext cx="1800200" cy="432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页时的阴影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648" y="1715089"/>
            <a:ext cx="3960440" cy="20284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03648" y="980728"/>
            <a:ext cx="3987334" cy="6623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5580112" y="1556792"/>
            <a:ext cx="2386431" cy="432000"/>
          </a:xfrm>
          <a:prstGeom prst="wedgeRoundRectCallout">
            <a:avLst>
              <a:gd name="adj1" fmla="val -59291"/>
              <a:gd name="adj2" fmla="val 315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卡片上的数字文本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000" y="407300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页面的大小和定位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首先确定整个卡片的大小，然后上半边的卡片和整张卡片大小相同，但是仅仅显示一半（另一半隐藏），剩下的一半内容，由下半边卡片显示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2791215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8748"/>
            <a:ext cx="3038899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3773833" y="672825"/>
            <a:ext cx="1800200" cy="432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整张卡片尺寸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51920" y="3304401"/>
            <a:ext cx="3312368" cy="432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一半的尺寸，另一半隐藏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7664" y="3476059"/>
            <a:ext cx="162563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47664" y="3784972"/>
            <a:ext cx="2304256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2353003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301208"/>
            <a:ext cx="4610743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3887071" y="4564060"/>
            <a:ext cx="2341114" cy="432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上面的卡片顶对齐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112309" y="5301208"/>
            <a:ext cx="1890638" cy="432000"/>
          </a:xfrm>
          <a:prstGeom prst="wedgeRoundRectCallout">
            <a:avLst>
              <a:gd name="adj1" fmla="val -59893"/>
              <a:gd name="adj2" fmla="val -15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下面的底对齐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4009" y="4791906"/>
            <a:ext cx="974132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47664" y="5661248"/>
            <a:ext cx="974132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剪去同侧角的矩形 18"/>
          <p:cNvSpPr/>
          <p:nvPr/>
        </p:nvSpPr>
        <p:spPr>
          <a:xfrm>
            <a:off x="5942383" y="254781"/>
            <a:ext cx="1221905" cy="1028498"/>
          </a:xfrm>
          <a:prstGeom prst="snip2Same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琥珀" pitchFamily="2" charset="-122"/>
                <a:ea typeface="华文琥珀" pitchFamily="2" charset="-122"/>
              </a:rPr>
              <a:t> </a:t>
            </a:r>
          </a:p>
        </p:txBody>
      </p:sp>
      <p:sp>
        <p:nvSpPr>
          <p:cNvPr id="20" name="剪去同侧角的矩形 19"/>
          <p:cNvSpPr/>
          <p:nvPr/>
        </p:nvSpPr>
        <p:spPr>
          <a:xfrm rot="10800000">
            <a:off x="5942383" y="1248374"/>
            <a:ext cx="1221905" cy="1028498"/>
          </a:xfrm>
          <a:prstGeom prst="snip2Same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剪去同侧角的矩形 20"/>
          <p:cNvSpPr/>
          <p:nvPr/>
        </p:nvSpPr>
        <p:spPr>
          <a:xfrm>
            <a:off x="6446439" y="254781"/>
            <a:ext cx="1221905" cy="1028498"/>
          </a:xfrm>
          <a:prstGeom prst="snip2Same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剪去同侧角的矩形 21"/>
          <p:cNvSpPr/>
          <p:nvPr/>
        </p:nvSpPr>
        <p:spPr>
          <a:xfrm rot="10800000">
            <a:off x="6446439" y="1242507"/>
            <a:ext cx="1221905" cy="1028498"/>
          </a:xfrm>
          <a:prstGeom prst="snip2Same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6189378" y="2527539"/>
            <a:ext cx="2343062" cy="432000"/>
          </a:xfrm>
          <a:prstGeom prst="wedgeRoundRectCallout">
            <a:avLst>
              <a:gd name="adj1" fmla="val -27026"/>
              <a:gd name="adj2" fmla="val -836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卡片的示意图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9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上下卡片之间的缝隙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这个缝隙，用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.number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标签的伪元素就可以搞定，它就是粗细为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的一条线，上下再加上一条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的灰色阴影即可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7" y="2496964"/>
            <a:ext cx="4610743" cy="303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46" y="2496964"/>
            <a:ext cx="1371791" cy="1943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33" y="2480012"/>
            <a:ext cx="1428949" cy="2029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1043608" y="5219028"/>
            <a:ext cx="4455022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15616" y="3500914"/>
            <a:ext cx="2664296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157516" y="4122968"/>
            <a:ext cx="1774524" cy="432000"/>
          </a:xfrm>
          <a:prstGeom prst="wedgeRoundRectCallout">
            <a:avLst>
              <a:gd name="adj1" fmla="val -20835"/>
              <a:gd name="adj2" fmla="val -960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位于卡片中间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4149080"/>
            <a:ext cx="1656184" cy="31683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65815" y="3342496"/>
            <a:ext cx="1656184" cy="316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6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卡片投影和亮边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默认光源按照从上到下的角度照射（但是这个角度也不大），卡片的上边缘要有一条亮边，下边缘会有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投影，数字也略微带一点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以增强立体感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" y="2636912"/>
            <a:ext cx="2495898" cy="40963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6" y="3046544"/>
            <a:ext cx="3705742" cy="39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" y="3861048"/>
            <a:ext cx="2743583" cy="30484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6" y="4165891"/>
            <a:ext cx="3915321" cy="39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3923496" y="3581469"/>
            <a:ext cx="1296144" cy="432000"/>
          </a:xfrm>
          <a:prstGeom prst="wedgeRoundRectCallout">
            <a:avLst>
              <a:gd name="adj1" fmla="val -59482"/>
              <a:gd name="adj2" fmla="val -8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上下亮边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6" y="4797152"/>
            <a:ext cx="1495634" cy="400106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6" y="5197258"/>
            <a:ext cx="2867425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3906126" y="5427338"/>
            <a:ext cx="1296144" cy="432000"/>
          </a:xfrm>
          <a:prstGeom prst="wedgeRoundRectCallout">
            <a:avLst>
              <a:gd name="adj1" fmla="val -59482"/>
              <a:gd name="adj2" fmla="val -8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卡片阴影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253158"/>
            <a:ext cx="1457528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64544"/>
            <a:ext cx="2067896" cy="274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36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3-e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要看到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效果，必须设置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属性，并且卡片的背面要设置为不可见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49151"/>
            <a:ext cx="1124107" cy="400106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5" y="2609191"/>
            <a:ext cx="3829584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45940"/>
            <a:ext cx="2629267" cy="714475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60415"/>
            <a:ext cx="3600953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932040" y="2060848"/>
            <a:ext cx="3527528" cy="1811159"/>
          </a:xfrm>
          <a:prstGeom prst="wedgeRoundRectCallout">
            <a:avLst>
              <a:gd name="adj1" fmla="val -59482"/>
              <a:gd name="adj2" fmla="val -8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卡片的父元素需要设置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透视的参数，透视距离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相当于距离屏幕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2000px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，距离越远，透视效果越不明显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697237" y="3918062"/>
            <a:ext cx="3221716" cy="1884918"/>
          </a:xfrm>
          <a:prstGeom prst="wedgeRoundRectCallout">
            <a:avLst>
              <a:gd name="adj1" fmla="val -56862"/>
              <a:gd name="adj2" fmla="val -178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背面要不可见，因为在翻动过程中，背面和正面用两个元素呈现，可见会发生混乱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90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11488</TotalTime>
  <Words>1037</Words>
  <Application>Microsoft Office PowerPoint</Application>
  <PresentationFormat>全屏显示(4:3)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躁动的web动画 ——第30讲 翻页始终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816</cp:revision>
  <dcterms:created xsi:type="dcterms:W3CDTF">2018-04-16T03:29:14Z</dcterms:created>
  <dcterms:modified xsi:type="dcterms:W3CDTF">2018-11-13T09:05:58Z</dcterms:modified>
</cp:coreProperties>
</file>