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96" r:id="rId5"/>
    <p:sldId id="459" r:id="rId6"/>
    <p:sldId id="460" r:id="rId7"/>
    <p:sldId id="461" r:id="rId8"/>
    <p:sldId id="441" r:id="rId9"/>
    <p:sldId id="462" r:id="rId10"/>
    <p:sldId id="463" r:id="rId11"/>
    <p:sldId id="466" r:id="rId12"/>
    <p:sldId id="464" r:id="rId13"/>
    <p:sldId id="468" r:id="rId14"/>
    <p:sldId id="469" r:id="rId15"/>
    <p:sldId id="465" r:id="rId16"/>
    <p:sldId id="470" r:id="rId17"/>
    <p:sldId id="467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34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低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面图形变形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0648"/>
            <a:ext cx="6973273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923929" y="548680"/>
            <a:ext cx="2088232" cy="345923"/>
          </a:xfrm>
          <a:prstGeom prst="wedgeRoundRectCallout">
            <a:avLst>
              <a:gd name="adj1" fmla="val -30306"/>
              <a:gd name="adj2" fmla="val 741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提取所有坐标值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19872" y="1628800"/>
            <a:ext cx="2592289" cy="345923"/>
          </a:xfrm>
          <a:prstGeom prst="wedgeRoundRectCallout">
            <a:avLst>
              <a:gd name="adj1" fmla="val -55714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将字符串转换为数值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212976"/>
            <a:ext cx="1368152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animals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459341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names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4955285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“big-eye”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800" y="5531349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“rat”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6107413"/>
            <a:ext cx="154817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“dinosaur”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2604167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big-eye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3180231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rat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3756295"/>
            <a:ext cx="129614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inosaur: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2604167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11960" y="3180231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1960" y="3756295"/>
            <a:ext cx="39604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color,points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2411760" y="2924944"/>
            <a:ext cx="360040" cy="1047375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2411760" y="5223685"/>
            <a:ext cx="360040" cy="104737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>
            <a:off x="5041392" y="4314669"/>
            <a:ext cx="2301576" cy="345923"/>
          </a:xfrm>
          <a:prstGeom prst="wedgeRoundRectCallout">
            <a:avLst>
              <a:gd name="adj1" fmla="val -29454"/>
              <a:gd name="adj2" fmla="val -82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数据对象的数组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961728" y="4496944"/>
            <a:ext cx="1450032" cy="890389"/>
          </a:xfrm>
          <a:prstGeom prst="wedgeRoundRectCallout">
            <a:avLst>
              <a:gd name="adj1" fmla="val -11338"/>
              <a:gd name="adj2" fmla="val 728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图形名称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8864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创建用于变形的三角面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步主要加载三角面的数据，图形的三角面也是放在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标签中，不用来显示，用来做数据备份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现在我们需要生成真正用于显示图形的三角面，这些三角面的颜色和定点是会变化的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29837"/>
            <a:ext cx="4001058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5004048" y="3429000"/>
            <a:ext cx="2808312" cy="1555809"/>
          </a:xfrm>
          <a:prstGeom prst="wedgeRoundRectCallout">
            <a:avLst>
              <a:gd name="adj1" fmla="val -54154"/>
              <a:gd name="adj2" fmla="val -139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按照最大数量，创建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元素，并添加到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&lt;SVG&gt;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72000" y="5229200"/>
            <a:ext cx="3168352" cy="1296144"/>
          </a:xfrm>
          <a:prstGeom prst="wedgeRoundRectCallout">
            <a:avLst>
              <a:gd name="adj1" fmla="val -59426"/>
              <a:gd name="adj2" fmla="val -205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记录元素对象，用于后续动画操作，通过牺牲存储空间，提高执行效率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2" y="4725144"/>
            <a:ext cx="18002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4408016"/>
            <a:ext cx="165618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0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6887536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067944" y="1615735"/>
            <a:ext cx="2880320" cy="345923"/>
          </a:xfrm>
          <a:prstGeom prst="wedgeRoundRectCallout">
            <a:avLst>
              <a:gd name="adj1" fmla="val -29454"/>
              <a:gd name="adj2" fmla="val -82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620688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准备动画数据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上一在动画启动之前，必须知道每个三角面从哪个颜色变化到哪个颜色， 三个顶点从哪个点变化到哪个点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，每个变化用多长时间，延时多长时间这些基本的信息，如下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4" y="3211302"/>
            <a:ext cx="4867954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2483768" y="2865379"/>
            <a:ext cx="2375832" cy="345923"/>
          </a:xfrm>
          <a:prstGeom prst="wedgeRoundRectCallout">
            <a:avLst>
              <a:gd name="adj1" fmla="val -29933"/>
              <a:gd name="adj2" fmla="val 64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动画信息构造函数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211960" y="5229200"/>
            <a:ext cx="2276098" cy="345923"/>
          </a:xfrm>
          <a:prstGeom prst="wedgeRoundRectCallout">
            <a:avLst>
              <a:gd name="adj1" fmla="val -61092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记录动画运行时间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591524" y="5877272"/>
            <a:ext cx="2644772" cy="792088"/>
          </a:xfrm>
          <a:prstGeom prst="wedgeRoundRectCallout">
            <a:avLst>
              <a:gd name="adj1" fmla="val -58531"/>
              <a:gd name="adj2" fmla="val -403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清空计时器，恢复动画到第一帧的状态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355976" y="3934091"/>
            <a:ext cx="2880320" cy="993995"/>
          </a:xfrm>
          <a:prstGeom prst="wedgeRoundRectCallout">
            <a:avLst>
              <a:gd name="adj1" fmla="val -61092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动画的开始，结束数值，持续时间，延迟时间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9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1688"/>
            <a:ext cx="6087325" cy="583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1193032"/>
            <a:ext cx="3600400" cy="345923"/>
          </a:xfrm>
          <a:prstGeom prst="wedgeRoundRectCallout">
            <a:avLst>
              <a:gd name="adj1" fmla="val -55391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下一个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图形的数据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48064" y="1916832"/>
            <a:ext cx="1584176" cy="345923"/>
          </a:xfrm>
          <a:prstGeom prst="wedgeRoundRectCallout">
            <a:avLst>
              <a:gd name="adj1" fmla="val -58242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477582" y="2564904"/>
            <a:ext cx="4262770" cy="1008111"/>
          </a:xfrm>
          <a:prstGeom prst="wedgeRoundRectCallout">
            <a:avLst>
              <a:gd name="adj1" fmla="val -27768"/>
              <a:gd name="adj2" fmla="val 584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如果索引小于图形面数，按顺序使用数据，否则随机一个三角面数据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204327" y="6007171"/>
            <a:ext cx="2315183" cy="345923"/>
          </a:xfrm>
          <a:prstGeom prst="wedgeRoundRectCallout">
            <a:avLst>
              <a:gd name="adj1" fmla="val -55903"/>
              <a:gd name="adj2" fmla="val 284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创建保存动画信息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887566" y="130749"/>
            <a:ext cx="1872208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52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49634"/>
            <a:ext cx="7125694" cy="3743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1835695" y="260648"/>
            <a:ext cx="3456385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保存每个三角面的动画信息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860032" y="1585738"/>
            <a:ext cx="2304256" cy="345923"/>
          </a:xfrm>
          <a:prstGeom prst="wedgeRoundRectCallout">
            <a:avLst>
              <a:gd name="adj1" fmla="val -56816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定点动画持续时间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716016" y="1959895"/>
            <a:ext cx="2304256" cy="345923"/>
          </a:xfrm>
          <a:prstGeom prst="wedgeRoundRectCallout">
            <a:avLst>
              <a:gd name="adj1" fmla="val -56816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139952" y="2665858"/>
            <a:ext cx="3813326" cy="345923"/>
          </a:xfrm>
          <a:prstGeom prst="wedgeRoundRectCallout">
            <a:avLst>
              <a:gd name="adj1" fmla="val -28891"/>
              <a:gd name="adj2" fmla="val -62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创建颜色动画信息对象，并保存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419872" y="3385938"/>
            <a:ext cx="4498951" cy="345923"/>
          </a:xfrm>
          <a:prstGeom prst="wedgeRoundRectCallout">
            <a:avLst>
              <a:gd name="adj1" fmla="val -54942"/>
              <a:gd name="adj2" fmla="val 23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个顶点的动画信息对象，并保存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000" y="449924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将所有的动画信息，分成一对一对（起始和结束）的数值，一对颜色值和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顶点数值，一共是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组颜色数值，变化时间相同，颜色动画在中健时刻变化，并且变化速度很快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设置图形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页面加载后，动画开始前，要先显示一个图形，否则页面就是一片空白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图形数据同时也保存在动画信息中，其实就是动画信息的第一帧数据，我们这里设置三见面显示样式，和后续动画过程中，每一帧中设置三角面样式，其实是一套函数，这样可以提高函数利用率，提高开发效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06267"/>
            <a:ext cx="4677428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30403"/>
            <a:ext cx="5077534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936363" y="5818435"/>
            <a:ext cx="1368152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40152" y="6250483"/>
            <a:ext cx="1368152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187624" y="3947173"/>
            <a:ext cx="4032448" cy="345923"/>
          </a:xfrm>
          <a:prstGeom prst="wedgeRoundRectCallout">
            <a:avLst>
              <a:gd name="adj1" fmla="val -22264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设置所有三角面（图形）的样式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33004" y="3985997"/>
            <a:ext cx="2739396" cy="1459227"/>
          </a:xfrm>
          <a:prstGeom prst="wedgeRoundRectCallout">
            <a:avLst>
              <a:gd name="adj1" fmla="val -55168"/>
              <a:gd name="adj2" fmla="val -90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如果动画未开始，就设置为初始样式，也就是未变形的原图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29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2" y="623557"/>
            <a:ext cx="5582429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1691680" y="226375"/>
            <a:ext cx="259228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7" y="3284984"/>
            <a:ext cx="4115374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1835696" y="2871925"/>
            <a:ext cx="186980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设置颜色样式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788024" y="565666"/>
            <a:ext cx="2880320" cy="345923"/>
          </a:xfrm>
          <a:prstGeom prst="wedgeRoundRectCallout">
            <a:avLst>
              <a:gd name="adj1" fmla="val -16385"/>
              <a:gd name="adj2" fmla="val 806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1~6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组数据是顶点数据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720186" y="2257014"/>
            <a:ext cx="3804142" cy="345923"/>
          </a:xfrm>
          <a:prstGeom prst="wedgeRoundRectCallout">
            <a:avLst>
              <a:gd name="adj1" fmla="val -52443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用逗号将坐标数值连接成字符串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4326113" y="4033317"/>
            <a:ext cx="3054199" cy="835843"/>
          </a:xfrm>
          <a:prstGeom prst="wedgeRoundRectCallout">
            <a:avLst>
              <a:gd name="adj1" fmla="val -52443"/>
              <a:gd name="adj2" fmla="val 121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进制颜色数值转换成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3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5"/>
          <a:stretch/>
        </p:blipFill>
        <p:spPr>
          <a:xfrm>
            <a:off x="971600" y="511025"/>
            <a:ext cx="5134692" cy="3177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499992" y="511025"/>
            <a:ext cx="3817752" cy="345923"/>
          </a:xfrm>
          <a:prstGeom prst="wedgeRoundRectCallout">
            <a:avLst>
              <a:gd name="adj1" fmla="val -52676"/>
              <a:gd name="adj2" fmla="val -7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将顶点转换成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2" y="1255962"/>
            <a:ext cx="2570164" cy="345923"/>
          </a:xfrm>
          <a:prstGeom prst="wedgeRoundRectCallout">
            <a:avLst>
              <a:gd name="adj1" fmla="val -55059"/>
              <a:gd name="adj2" fmla="val 512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以此获取最高位数字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59832" y="2321965"/>
            <a:ext cx="3456384" cy="345923"/>
          </a:xfrm>
          <a:prstGeom prst="wedgeRoundRectCallout">
            <a:avLst>
              <a:gd name="adj1" fmla="val -5681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保留剩下的数值，继续运算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20204" y="1889917"/>
            <a:ext cx="3088100" cy="345923"/>
          </a:xfrm>
          <a:prstGeom prst="wedgeRoundRectCallout">
            <a:avLst>
              <a:gd name="adj1" fmla="val -53302"/>
              <a:gd name="adj2" fmla="val 23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将数字转为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691680" y="118662"/>
            <a:ext cx="259228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数值转为字符串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32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动画控制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我们希望点击鼠标启动动画，每次动画启动前，都需要设置新的动画样式，然后启动定时器，每隔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33.3ms,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也就是每帧，刷新每个三角面的动画数据（颜色和顶点坐标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，并且置三角面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更新每个动画对象的计时器。如果所有三角面的动画结束，就停止定时器，并且修改图形索引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索引指向为动画结束时，变成的新图形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4556967"/>
            <a:ext cx="3315163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572000" y="5261915"/>
            <a:ext cx="244827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设置新的动画数据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707904" y="5675365"/>
            <a:ext cx="1296144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411760" y="4132620"/>
            <a:ext cx="186980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点击处理函数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68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图形变形（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是将由三角面组成的低面图案，通过动画，变成另外一个低面图案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每个三角面的位置，形状和大小都可能会变化，颜色也会变化！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3251"/>
            <a:ext cx="1875790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49079"/>
            <a:ext cx="1931708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611284"/>
            <a:ext cx="2068000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84983"/>
            <a:ext cx="1945664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5144218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0" y="3416116"/>
            <a:ext cx="4096322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225094" y="836712"/>
            <a:ext cx="173128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启动定时器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91768" y="2203286"/>
            <a:ext cx="3096057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时间间隔为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1000ms/30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42513" y="1152756"/>
            <a:ext cx="136815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71644" y="1585547"/>
            <a:ext cx="3172564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如果动画结束，执行更新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156868" y="2924944"/>
            <a:ext cx="1767060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动画结束处理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86654" y="3717032"/>
            <a:ext cx="1731282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停止定时器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205830" y="4369552"/>
            <a:ext cx="1884905" cy="345923"/>
          </a:xfrm>
          <a:prstGeom prst="wedgeRoundRectCallout">
            <a:avLst>
              <a:gd name="adj1" fmla="val -54010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更新图形索引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156868" y="147434"/>
            <a:ext cx="1458849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0285" y="1227285"/>
            <a:ext cx="1110113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2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动画每帧都要刷新，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要刷新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次才能保证动画的流畅性，也就是每隔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1000ms/30 =  33.33ms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就要刷新一次动画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并且需要刷新所有的三角面的颜色和顶点位置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根据每个动画执行的时间和持续总时间的比例，对初始值和结束之进行插值，得到当前数值，然后设置样式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5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0" y="518361"/>
            <a:ext cx="4725059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91807" y="172438"/>
            <a:ext cx="1330602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34290" y="2822618"/>
            <a:ext cx="3034302" cy="345923"/>
          </a:xfrm>
          <a:prstGeom prst="wedgeRoundRectCallout">
            <a:avLst>
              <a:gd name="adj1" fmla="val -29584"/>
              <a:gd name="adj2" fmla="val 708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如果动画没结束设置样式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65412" y="1916573"/>
            <a:ext cx="2038636" cy="345923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动画结束，计数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14972" y="3554285"/>
            <a:ext cx="3533292" cy="810819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如果结束数量等于动画总数，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89470" y="1466522"/>
            <a:ext cx="2898954" cy="345923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每个三角面的动画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3708" y="1524413"/>
            <a:ext cx="165618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5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4" y="602762"/>
            <a:ext cx="4848902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92642" y="130749"/>
            <a:ext cx="211931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执行三角面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54190" y="908720"/>
            <a:ext cx="3370138" cy="345923"/>
          </a:xfrm>
          <a:prstGeom prst="wedgeRoundRectCallout">
            <a:avLst>
              <a:gd name="adj1" fmla="val -24245"/>
              <a:gd name="adj2" fmla="val 676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执行三角面每组数据的动画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923928" y="2204864"/>
            <a:ext cx="3370138" cy="345923"/>
          </a:xfrm>
          <a:prstGeom prst="wedgeRoundRectCallout">
            <a:avLst>
              <a:gd name="adj1" fmla="val -29604"/>
              <a:gd name="adj2" fmla="val -1020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组颜色数据，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组顶点数据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92642" y="2883060"/>
            <a:ext cx="4691726" cy="345923"/>
          </a:xfrm>
          <a:prstGeom prst="wedgeRoundRectCallout">
            <a:avLst>
              <a:gd name="adj1" fmla="val -55255"/>
              <a:gd name="adj2" fmla="val -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组数据动画结束，则三角面动画结束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4251" y="1619837"/>
            <a:ext cx="142743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10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30196"/>
            <a:ext cx="7354326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930285" y="1898348"/>
            <a:ext cx="148958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2156868" y="147434"/>
            <a:ext cx="1839068" cy="345923"/>
          </a:xfrm>
          <a:prstGeom prst="wedgeRoundRectCallout">
            <a:avLst>
              <a:gd name="adj1" fmla="val -22641"/>
              <a:gd name="adj2" fmla="val 839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帧数据刷新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4008" y="530196"/>
            <a:ext cx="2232248" cy="345923"/>
          </a:xfrm>
          <a:prstGeom prst="wedgeRoundRectCallout">
            <a:avLst>
              <a:gd name="adj1" fmla="val -21005"/>
              <a:gd name="adj2" fmla="val 741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如果时间没结束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879812" y="3947173"/>
            <a:ext cx="1260140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83837" y="3284984"/>
            <a:ext cx="1260140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动画持续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20784" y="2939061"/>
            <a:ext cx="1579407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更新计时器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510487" y="1340768"/>
            <a:ext cx="2527407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结束延迟，开始动画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19872" y="1552425"/>
            <a:ext cx="1411283" cy="345923"/>
          </a:xfrm>
          <a:prstGeom prst="wedgeRoundRectCallout">
            <a:avLst>
              <a:gd name="adj1" fmla="val -60906"/>
              <a:gd name="adj2" fmla="val 382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98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动画插值就是在动画初始值和结束数值之间，计算一个数值，这是数据根据动画运行时间和持续总时间计算，如果是先行插值，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结束值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*（运行时间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63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5039428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950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如果不是直接变形，而在图形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的三角面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爆炸分散，然后在聚合成图形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，该如何实现呢？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如果不把所有图形的三角面数量进行统一，如何实现？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低面图形通过美术工具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来制作，请参考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两个低面图形的三角面数量很可能不同（相同为巧合），需要重复图形三角面达到最大数量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三角面的颜色和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变换，需要提取数值，做字符串和数值之间的转换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插值而不是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动画，兼容最新的主流浏览器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制作低面图形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例制作低面图形和第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中基本相同，请参考，这里仅简要介绍下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3231714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4427984" y="2719796"/>
            <a:ext cx="2913019" cy="1337214"/>
          </a:xfrm>
          <a:prstGeom prst="wedgeRoundRectCallout">
            <a:avLst>
              <a:gd name="adj1" fmla="val -54473"/>
              <a:gd name="adj2" fmla="val 166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将图像切分成低面效果，并保存为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624"/>
            <a:ext cx="3205605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1196752"/>
            <a:ext cx="1440159" cy="668607"/>
          </a:xfrm>
          <a:prstGeom prst="wedgeRoundRectCallout">
            <a:avLst>
              <a:gd name="adj1" fmla="val -54473"/>
              <a:gd name="adj2" fmla="val 166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"/>
          <a:stretch/>
        </p:blipFill>
        <p:spPr>
          <a:xfrm>
            <a:off x="5148064" y="3356992"/>
            <a:ext cx="3240000" cy="301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1403648" y="3789040"/>
            <a:ext cx="3528392" cy="2376264"/>
          </a:xfrm>
          <a:prstGeom prst="wedgeRoundRectCallout">
            <a:avLst>
              <a:gd name="adj1" fmla="val 54045"/>
              <a:gd name="adj2" fmla="val 227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中对路径进行修改：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去掉图形周围的空白路径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魔棒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选中空白路径，并用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套索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去掉图形上的同色路径，然后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6714727" cy="2167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411760" y="2780928"/>
            <a:ext cx="4824536" cy="936104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将路径保存为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格式，用浏览器打开，注意保存时设置为“属性样式”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8" y="4130151"/>
            <a:ext cx="1622782" cy="183239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04230"/>
            <a:ext cx="2638793" cy="181000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49080"/>
            <a:ext cx="1800200" cy="1848854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410861" y="6093296"/>
            <a:ext cx="2268252" cy="432048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个低面图形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9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6239746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19672" y="3645024"/>
            <a:ext cx="4320480" cy="864096"/>
          </a:xfrm>
          <a:prstGeom prst="wedgeRoundRectCallout">
            <a:avLst>
              <a:gd name="adj1" fmla="val -32409"/>
              <a:gd name="adj2" fmla="val -72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拷贝每个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图形中的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标签数据到我们自己的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192714"/>
            <a:ext cx="115212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908720"/>
            <a:ext cx="72008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1592652"/>
            <a:ext cx="1296144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54761" y="1988840"/>
            <a:ext cx="112900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54760" y="2636912"/>
            <a:ext cx="1129007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准备数据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加载图形数据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变形的主体是三角面的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，所以需要把这些数据加载上来，并且转换成可以做数值运算（插值）的数值类型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5036"/>
            <a:ext cx="5315692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3814342" y="4451229"/>
            <a:ext cx="2557858" cy="345923"/>
          </a:xfrm>
          <a:prstGeom prst="wedgeRoundRectCallout">
            <a:avLst>
              <a:gd name="adj1" fmla="val -59782"/>
              <a:gd name="adj2" fmla="val 18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做一个图形名字数组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945458" y="4830393"/>
            <a:ext cx="2786782" cy="345923"/>
          </a:xfrm>
          <a:prstGeom prst="wedgeRoundRectCallout">
            <a:avLst>
              <a:gd name="adj1" fmla="val -59782"/>
              <a:gd name="adj2" fmla="val 18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每个图形有个数据数组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178608" y="6039552"/>
            <a:ext cx="3193591" cy="345923"/>
          </a:xfrm>
          <a:prstGeom prst="wedgeRoundRectCallout">
            <a:avLst>
              <a:gd name="adj1" fmla="val -29806"/>
              <a:gd name="adj2" fmla="val -1020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记录最大三角面数的图形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03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1522"/>
            <a:ext cx="4334480" cy="30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923928" y="2420888"/>
            <a:ext cx="3384376" cy="936104"/>
          </a:xfrm>
          <a:prstGeom prst="wedgeRoundRectCallout">
            <a:avLst>
              <a:gd name="adj1" fmla="val -54045"/>
              <a:gd name="adj2" fmla="val -172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将一个记录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数组的对象放入图形数组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0" y="3717032"/>
            <a:ext cx="5849166" cy="235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419872" y="4005064"/>
            <a:ext cx="4752528" cy="345923"/>
          </a:xfrm>
          <a:prstGeom prst="wedgeRoundRectCallout">
            <a:avLst>
              <a:gd name="adj1" fmla="val -24475"/>
              <a:gd name="adj2" fmla="val 741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&lt;polygon&gt;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标签中，提取颜色字符串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624677" y="6220659"/>
            <a:ext cx="4832792" cy="345923"/>
          </a:xfrm>
          <a:prstGeom prst="wedgeRoundRectCallout">
            <a:avLst>
              <a:gd name="adj1" fmla="val -20658"/>
              <a:gd name="adj2" fmla="val -923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从十六进制的字符串，转换为十进制数值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76056" y="5472609"/>
            <a:ext cx="1755063" cy="345923"/>
          </a:xfrm>
          <a:prstGeom prst="wedgeRoundRectCallout">
            <a:avLst>
              <a:gd name="adj1" fmla="val -59894"/>
              <a:gd name="adj2" fmla="val -400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去掉多余字符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1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10011</TotalTime>
  <Words>1335</Words>
  <Application>Microsoft Office PowerPoint</Application>
  <PresentationFormat>全屏显示(4:3)</PresentationFormat>
  <Paragraphs>125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躁动的web动画 ——第23讲 低面图形变形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705</cp:revision>
  <dcterms:created xsi:type="dcterms:W3CDTF">2018-04-16T03:29:14Z</dcterms:created>
  <dcterms:modified xsi:type="dcterms:W3CDTF">2018-09-11T15:35:21Z</dcterms:modified>
</cp:coreProperties>
</file>