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396" r:id="rId5"/>
    <p:sldId id="407" r:id="rId6"/>
    <p:sldId id="408" r:id="rId7"/>
    <p:sldId id="410" r:id="rId8"/>
    <p:sldId id="409" r:id="rId9"/>
    <p:sldId id="411" r:id="rId10"/>
    <p:sldId id="412" r:id="rId11"/>
    <p:sldId id="34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68" d="100"/>
          <a:sy n="68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擦雾动画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背景层其他效果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除此之外，我们还在背景层添加了下雪的效果，用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生成随机大小和下落速度的雪花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这样涂抹后，还能看到下雪的效果，非常有趣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2677008"/>
            <a:ext cx="4860032" cy="2820380"/>
          </a:xfrm>
          <a:prstGeom prst="rect">
            <a:avLst/>
          </a:prstGeom>
        </p:spPr>
      </p:pic>
      <p:sp>
        <p:nvSpPr>
          <p:cNvPr id="14" name="圆角矩形标注 13"/>
          <p:cNvSpPr/>
          <p:nvPr/>
        </p:nvSpPr>
        <p:spPr>
          <a:xfrm>
            <a:off x="4535920" y="4581128"/>
            <a:ext cx="2016224" cy="432000"/>
          </a:xfrm>
          <a:prstGeom prst="wedgeRoundRectCallout">
            <a:avLst>
              <a:gd name="adj1" fmla="val -54234"/>
              <a:gd name="adj2" fmla="val 66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556173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如何让透过半透明的水雾后，看到的背景层略显模糊，而用鼠标涂抹后的轨迹清晰可见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轨迹元素的生成和创建相对耗时，如何提高效率？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文字图（难度：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是模拟玻璃窗上有水雾，用鼠标擦除，露出被雾遮挡的背景的效果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86100"/>
            <a:ext cx="6444208" cy="35268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鼠标移动轨迹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鼠标的移动轨迹，可以通过在鼠标移动时创建一系列的元素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连接而成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透过轨迹显示背景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值，将轨迹的元素和背景进行融合，透出背景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鼠标轨迹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鼠标轨迹可以通过连续的，沿鼠标轨迹放置的元素来模拟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圆形的元素，同时如果使用较大数值的模糊，那么这些圆形的元素将连接成一条平滑的涂抹轨迹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判断拖动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要在鼠标移动轨迹上生成元素，就要捕捉处理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个事件，鼠标按键按下，弹起，移动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28" y="4365104"/>
            <a:ext cx="4963218" cy="111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鼠标按下后，设置一个标志，记录鼠标是按下的状态，当鼠标移动时，如果按下标志为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，说明鼠标是拖动状态，需在拖动路径上添加一些列的元素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当鼠标按键弹起，将该标志设置为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，鼠标移动时不再是拖动，不再创建放置元素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105907"/>
            <a:ext cx="2915057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7" y="4005064"/>
            <a:ext cx="2581635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7" y="4941168"/>
            <a:ext cx="2972215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278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462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生成轨迹元素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鼠标在拖动过程中，只需获取鼠标当时的坐标，然后在该座标处创建放置一个圆形的元素即可！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89466"/>
            <a:ext cx="5268060" cy="442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451845" y="2420888"/>
            <a:ext cx="1912244" cy="43200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获取窗口坐标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646636" y="2996952"/>
            <a:ext cx="3165724" cy="43200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克隆准备好的圆形模板元素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407967" y="3428952"/>
            <a:ext cx="1687677" cy="43200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添加到文档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04049" y="3876439"/>
            <a:ext cx="1440160" cy="43200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删除模板类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51845" y="4437112"/>
            <a:ext cx="1440160" cy="432000"/>
          </a:xfrm>
          <a:prstGeom prst="wedgeRoundRectCallout">
            <a:avLst>
              <a:gd name="adj1" fmla="val -54080"/>
              <a:gd name="adj2" fmla="val 19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设置位置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407966" y="5085184"/>
            <a:ext cx="2180257" cy="432000"/>
          </a:xfrm>
          <a:prstGeom prst="wedgeRoundRectCallout">
            <a:avLst>
              <a:gd name="adj1" fmla="val -21845"/>
              <a:gd name="adj2" fmla="val 6527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绑定动画结束事件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83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1" y="44624"/>
            <a:ext cx="3463425" cy="1061154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23"/>
          <a:stretch/>
        </p:blipFill>
        <p:spPr>
          <a:xfrm>
            <a:off x="1230640" y="4221088"/>
            <a:ext cx="4563112" cy="2306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74" y="154039"/>
            <a:ext cx="3017556" cy="842324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1845296" y="908720"/>
            <a:ext cx="2180257" cy="432000"/>
          </a:xfrm>
          <a:prstGeom prst="wedgeRoundRectCallout">
            <a:avLst>
              <a:gd name="adj1" fmla="val -23136"/>
              <a:gd name="adj2" fmla="val -714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未经模糊的轨迹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56039" y="908720"/>
            <a:ext cx="2180257" cy="432000"/>
          </a:xfrm>
          <a:prstGeom prst="wedgeRoundRectCallout">
            <a:avLst>
              <a:gd name="adj1" fmla="val -28298"/>
              <a:gd name="adj2" fmla="val -747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模糊后更加平滑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0" y="1772816"/>
            <a:ext cx="4324954" cy="236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81" y="1607643"/>
            <a:ext cx="2667372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4284974" y="3212976"/>
            <a:ext cx="3671402" cy="432000"/>
          </a:xfrm>
          <a:prstGeom prst="wedgeRoundRectCallout">
            <a:avLst>
              <a:gd name="adj1" fmla="val -20555"/>
              <a:gd name="adj2" fmla="val 783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局部坐标的原点设置为中心点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79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462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轨迹元素动画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轨迹元素在生成后，会逐渐恢消失，模拟玻璃上重新凝结水雾的效果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动画结束后，删除元素，以便反复涂抹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caihuijie\AppData\Roaming\Tencent\Users\416076773\QQ\WinTemp\RichOle\((V~R1LW9KV~%Z2_H2DBT(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638" y="1700808"/>
            <a:ext cx="4007898" cy="154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105319" cy="206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2771800" y="3049736"/>
            <a:ext cx="2097235" cy="864096"/>
          </a:xfrm>
          <a:prstGeom prst="wedgeRoundRectCallout">
            <a:avLst>
              <a:gd name="adj1" fmla="val -58624"/>
              <a:gd name="adj2" fmla="val 99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透明度为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，就是轨迹逐渐消失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076056" y="3481784"/>
            <a:ext cx="2756803" cy="432000"/>
          </a:xfrm>
          <a:prstGeom prst="wedgeRoundRectCallout">
            <a:avLst>
              <a:gd name="adj1" fmla="val -25147"/>
              <a:gd name="adj2" fmla="val -812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先涂抹的轨迹逐渐消失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7" y="4114901"/>
            <a:ext cx="5401429" cy="176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7" y="5886743"/>
            <a:ext cx="3296110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4215388" y="6047033"/>
            <a:ext cx="3380948" cy="432000"/>
          </a:xfrm>
          <a:prstGeom prst="wedgeRoundRectCallout">
            <a:avLst>
              <a:gd name="adj1" fmla="val -54234"/>
              <a:gd name="adj2" fmla="val 66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“消失”的“轨迹”元素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4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融合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在轨迹层之下放置背景层，然后通过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属性进行融合，以便在鼠标涂抹黑色轨迹，黑色文本的地方，可以变得透明，透出下层的背景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3248478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91038"/>
            <a:ext cx="4839375" cy="175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466846" y="2556450"/>
            <a:ext cx="1090128" cy="432000"/>
          </a:xfrm>
          <a:prstGeom prst="wedgeRoundRectCallout">
            <a:avLst>
              <a:gd name="adj1" fmla="val -56688"/>
              <a:gd name="adj2" fmla="val 34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635896" y="2933294"/>
            <a:ext cx="1090128" cy="432000"/>
          </a:xfrm>
          <a:prstGeom prst="wedgeRoundRectCallout">
            <a:avLst>
              <a:gd name="adj1" fmla="val -56688"/>
              <a:gd name="adj2" fmla="val 9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轨迹层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277300" y="5343187"/>
            <a:ext cx="3754424" cy="864096"/>
          </a:xfrm>
          <a:prstGeom prst="wedgeRoundRectCallout">
            <a:avLst>
              <a:gd name="adj1" fmla="val -53625"/>
              <a:gd name="adj2" fmla="val 28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ighten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模式，意味着，背景的颜色只要比黑色浅，就会显示出来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362650" y="4437112"/>
            <a:ext cx="3791862" cy="432000"/>
          </a:xfrm>
          <a:prstGeom prst="wedgeRoundRectCallout">
            <a:avLst>
              <a:gd name="adj1" fmla="val -29685"/>
              <a:gd name="adj2" fmla="val 6527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白色模糊的雾气，用白色背景体现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043608" y="6234784"/>
            <a:ext cx="3385322" cy="432000"/>
          </a:xfrm>
          <a:prstGeom prst="wedgeRoundRectCallout">
            <a:avLst>
              <a:gd name="adj1" fmla="val 16997"/>
              <a:gd name="adj2" fmla="val -1073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黑色的轨迹和文本将变得透明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13817</TotalTime>
  <Words>518</Words>
  <Application>Microsoft Office PowerPoint</Application>
  <PresentationFormat>全屏显示(4:3)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躁动的web动画 ——第38讲 擦雾动画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999</cp:revision>
  <dcterms:created xsi:type="dcterms:W3CDTF">2018-04-16T03:29:14Z</dcterms:created>
  <dcterms:modified xsi:type="dcterms:W3CDTF">2019-01-10T08:02:24Z</dcterms:modified>
</cp:coreProperties>
</file>