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96" r:id="rId5"/>
    <p:sldId id="509" r:id="rId6"/>
    <p:sldId id="523" r:id="rId7"/>
    <p:sldId id="508" r:id="rId8"/>
    <p:sldId id="510" r:id="rId9"/>
    <p:sldId id="511" r:id="rId10"/>
    <p:sldId id="512" r:id="rId11"/>
    <p:sldId id="513" r:id="rId12"/>
    <p:sldId id="514" r:id="rId13"/>
    <p:sldId id="515" r:id="rId14"/>
    <p:sldId id="524" r:id="rId15"/>
    <p:sldId id="525" r:id="rId16"/>
    <p:sldId id="516" r:id="rId17"/>
    <p:sldId id="518" r:id="rId18"/>
    <p:sldId id="517" r:id="rId19"/>
    <p:sldId id="519" r:id="rId20"/>
    <p:sldId id="520" r:id="rId21"/>
    <p:sldId id="521" r:id="rId22"/>
    <p:sldId id="522" r:id="rId23"/>
    <p:sldId id="34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电子钟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数码管的点亮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亮的数码管，呈现黑色，否则呈现灰色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25992" y="1844824"/>
            <a:ext cx="1100817" cy="1944216"/>
            <a:chOff x="2751102" y="3212976"/>
            <a:chExt cx="1100817" cy="1944216"/>
          </a:xfrm>
        </p:grpSpPr>
        <p:sp>
          <p:nvSpPr>
            <p:cNvPr id="11" name="矩形 10"/>
            <p:cNvSpPr/>
            <p:nvPr/>
          </p:nvSpPr>
          <p:spPr>
            <a:xfrm>
              <a:off x="2915816" y="4107933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01126" y="3212976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01126" y="5044037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2411636" y="366559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3399298" y="3672461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5400000">
              <a:off x="2411636" y="4560555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3399298" y="4567418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30089"/>
            <a:ext cx="3791479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29" y="3466145"/>
            <a:ext cx="3458058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圆角矩形标注 17"/>
          <p:cNvSpPr/>
          <p:nvPr/>
        </p:nvSpPr>
        <p:spPr>
          <a:xfrm>
            <a:off x="3815916" y="2739781"/>
            <a:ext cx="756084" cy="337974"/>
          </a:xfrm>
          <a:prstGeom prst="wedgeRoundRectCallout">
            <a:avLst>
              <a:gd name="adj1" fmla="val -26465"/>
              <a:gd name="adj2" fmla="val -967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472100" y="3019018"/>
            <a:ext cx="756084" cy="337974"/>
          </a:xfrm>
          <a:prstGeom prst="wedgeRoundRectCallout">
            <a:avLst>
              <a:gd name="adj1" fmla="val -16014"/>
              <a:gd name="adj2" fmla="val 803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400" y="431017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选中具有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branch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元素，设置颜色即可，问题是如何知道某个数字，应该点亮哪些元素呢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我们可以在父元素中，设置标识数字的类，然后父元素类加子元素位置类组成选择器即可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1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例如，我们要显示数字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，就可以为“数码管”子元素的父元素添加类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“num_3”,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然后写选择器，如下：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.num_3 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top.center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.num_3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top.right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middle.center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down.right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down.center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background-color: black;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当然，还要写下数字的选择器，除此之外，还可以通过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建立数字和 它对应的点亮数码管的类  的一个映射关系类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640"/>
            <a:ext cx="6439799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36400" y="313690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tubeMap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是个对象，这个对象的属性名字，都是数字字符，每个属性又是一个数组，数组中都是该数字，要点亮的数码管的方位类名字符串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这样，我们只要知道了要显示的数字，就可以根据数字，找到对应的要点亮的数码管的类名字，然后添加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28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20688"/>
            <a:ext cx="5630061" cy="117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37"/>
            <a:ext cx="5163271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5724128" y="1879002"/>
            <a:ext cx="1512168" cy="432048"/>
          </a:xfrm>
          <a:prstGeom prst="wedgeRoundRectCallout">
            <a:avLst>
              <a:gd name="adj1" fmla="val -27440"/>
              <a:gd name="adj2" fmla="val 691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添加点亮类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1960" y="1412776"/>
            <a:ext cx="1944216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1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3-e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真实情况下，数码管在熄灭的时候，其实还是能看到数码管的形状轮廓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为了模仿这种真是情况，需要建立两套数码管标签，这样更加方便设置样式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3172268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圆角矩形标注 20"/>
          <p:cNvSpPr/>
          <p:nvPr/>
        </p:nvSpPr>
        <p:spPr>
          <a:xfrm>
            <a:off x="4860032" y="2420888"/>
            <a:ext cx="1008112" cy="432048"/>
          </a:xfrm>
          <a:prstGeom prst="wedgeRoundRectCallout">
            <a:avLst>
              <a:gd name="adj1" fmla="val -62527"/>
              <a:gd name="adj2" fmla="val 325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背影层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9672" y="2492896"/>
            <a:ext cx="2520280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74" y="3927836"/>
            <a:ext cx="3886742" cy="27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圆角矩形标注 22"/>
          <p:cNvSpPr/>
          <p:nvPr/>
        </p:nvSpPr>
        <p:spPr>
          <a:xfrm>
            <a:off x="5292080" y="4005064"/>
            <a:ext cx="2304256" cy="432048"/>
          </a:xfrm>
          <a:prstGeom prst="wedgeRoundRectCallout">
            <a:avLst>
              <a:gd name="adj1" fmla="val -55876"/>
              <a:gd name="adj2" fmla="val 220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颜色是熄灭的颜色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0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3-f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专门建立一个标签，并且放在对底层，用于更真实地体现时钟的背光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4373"/>
            <a:ext cx="3686689" cy="81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2202876" y="2566421"/>
            <a:ext cx="164904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09" y="3356992"/>
            <a:ext cx="6458851" cy="1352739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4067944" y="4709731"/>
            <a:ext cx="2304256" cy="432048"/>
          </a:xfrm>
          <a:prstGeom prst="wedgeRoundRectCallout">
            <a:avLst>
              <a:gd name="adj1" fmla="val -24521"/>
              <a:gd name="adj2" fmla="val -771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径向渐变实现背光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7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时间更新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语言有个日期对象构造函数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Date(),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如果不加任何参数，可以直接用该函数创建一个包含当前时间的对象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这个对象有诸多的方法，可以获取当前的年月日，星期以及时分秒，如下：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82193"/>
            <a:ext cx="4086795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730918" y="3212976"/>
            <a:ext cx="1841082" cy="432048"/>
          </a:xfrm>
          <a:prstGeom prst="wedgeRoundRectCallout">
            <a:avLst>
              <a:gd name="adj1" fmla="val -19975"/>
              <a:gd name="adj2" fmla="val 691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创建日期对象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23928" y="3879046"/>
            <a:ext cx="1841082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更新时间显示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148064" y="4334213"/>
            <a:ext cx="2304256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更新日期和上下午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03" y="4859978"/>
            <a:ext cx="3982006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923928" y="5301208"/>
            <a:ext cx="1350491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获取小时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988049" y="5805264"/>
            <a:ext cx="1286370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获取分钟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988380" y="6309320"/>
            <a:ext cx="1286370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获取秒钟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时间转换到显示数字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得到时间是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9:23:8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要显示的格式，应该是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09: 23:08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，所以需要进行一个简单的转换，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15098"/>
            <a:ext cx="4391638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2411760" y="2924944"/>
            <a:ext cx="2664296" cy="936104"/>
          </a:xfrm>
          <a:prstGeom prst="wedgeRoundRectCallout">
            <a:avLst>
              <a:gd name="adj1" fmla="val 17191"/>
              <a:gd name="adj2" fmla="val -693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获取十位数字，并且取整，去掉小数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220072" y="2924944"/>
            <a:ext cx="2664296" cy="936104"/>
          </a:xfrm>
          <a:prstGeom prst="wedgeRoundRectCallout">
            <a:avLst>
              <a:gd name="adj1" fmla="val -29417"/>
              <a:gd name="adj2" fmla="val -72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，取余数，获取个位数字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9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获取日期，星期，上下午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获取日期和星期，直接调用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对象的方法就行，要注意的是，月份得到的结果是（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0~11),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所以要对结果做加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的处理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另外，上午下午，需要对小时数加以判断，如果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&gt;=12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说是下午，否则是上午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19" y="3140968"/>
            <a:ext cx="3038899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19" y="4365104"/>
            <a:ext cx="2372056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4067944" y="4314109"/>
            <a:ext cx="1296144" cy="432048"/>
          </a:xfrm>
          <a:prstGeom prst="wedgeRoundRectCallout">
            <a:avLst>
              <a:gd name="adj1" fmla="val -59218"/>
              <a:gd name="adj2" fmla="val 2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获取星期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日期闹钟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查询日期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我们希望点击上下按钮的时候，可以显示当前日期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这个功能非常简单，点击上下按键的时候，停止更新时间，选择更新日期即可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01008"/>
            <a:ext cx="80973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2555776" y="3501008"/>
            <a:ext cx="2664296" cy="432048"/>
          </a:xfrm>
          <a:prstGeom prst="wedgeRoundRectCallout">
            <a:avLst>
              <a:gd name="adj1" fmla="val -54093"/>
              <a:gd name="adj2" fmla="val 168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点击可以，设置闹钟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616826" y="4297412"/>
            <a:ext cx="3539350" cy="1291828"/>
          </a:xfrm>
          <a:prstGeom prst="wedgeRoundRectCallout">
            <a:avLst>
              <a:gd name="adj1" fmla="val -53774"/>
              <a:gd name="adj2" fmla="val -19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上下键，设置闹钟时，可以增加，减少时间数字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直接点击可以查询日期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电子钟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本期我们的目标是制作一个和电脑时间同步的网页电子钟，可以显示时间，日期，设置闹钟，鼠标悬浮会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5725" r="1745" b="5399"/>
          <a:stretch/>
        </p:blipFill>
        <p:spPr>
          <a:xfrm>
            <a:off x="1187624" y="2752981"/>
            <a:ext cx="5969622" cy="1964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81" y="4731312"/>
            <a:ext cx="5963482" cy="2010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设置闹钟规则（选学）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点击“控制”按键，可以进入设置状态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点击“向上”按键，退出但不关闭闹钟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点击“向下”按键，退出并关闭闹钟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再次点击“控制”按键，进入设置小时模式，可以通过“向上”，“向下”按键设置具体时间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再次点击“控制”按键，进入分钟设置模式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再次点击“控制”按键，进入秒钟设置模式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点击“控制”按键，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推出闹钟设置模式，闹钟设置生效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如果当前时间等于设置的闹钟时间，会触发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闹钟，时钟屏幕闪烁，点击任意按键，退出闹钟模式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鼠标悬浮于时钟时，时钟背光点亮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在闹钟设置模式，仍然可能触发闹钟，此时退出设置模式，显示当前时间，并闪烁背光灯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设置闹钟的时分秒时，分别闪烁对应的数字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3212976"/>
            <a:ext cx="4032449" cy="1502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圆角矩形标注 5"/>
          <p:cNvSpPr/>
          <p:nvPr/>
        </p:nvSpPr>
        <p:spPr>
          <a:xfrm>
            <a:off x="5580112" y="4149080"/>
            <a:ext cx="2088232" cy="432048"/>
          </a:xfrm>
          <a:prstGeom prst="wedgeRoundRectCallout">
            <a:avLst>
              <a:gd name="adj1" fmla="val -54093"/>
              <a:gd name="adj2" fmla="val 168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设置闹钟的小时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15400"/>
            <a:ext cx="3888432" cy="1344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25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状态模式（选学）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面对如此复杂的需要，如果通过传统的方式写代码，那将会是非常多个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if,else,switch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的嵌套，逻辑很容易混乱，考虑不周，所以编程上引入了一种编程的思想，一种设计模式，就是状态模式，也叫做状态机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状态模式就是将应用，分成若干个状态，比如时钟程序，就是，时间，日期，触发闹钟，设置闹钟，设置时，设置分，设置秒这些状态，某状态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在某条件下，转换成另外一种状态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然后我们写代码的时候，就只需要维护每个状态内部，以及状态之间的转换就可以了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至于状态内部，情况相对简单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好了，不多说了，大家看代码吧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9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如果不用状态机的设计模式，实现上有何困难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首先是液晶数码管的制作，要根据不同数字，点亮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段数码管中的特定部分，通过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样式实现，结合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便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可以相对简单的实现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日期查看，闹钟设置用到状态机的设计模式，比较复杂，这里仅仅讲解设计思路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数码管的实现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数码管结构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时钟的数字显示是用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段液晶数码管显示的，也就是一个数字显示，由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段液晶管选择性的点亮来实现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那么我们首先就是要模拟这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段液晶管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标签结构：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5036"/>
            <a:ext cx="5611008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6372200" y="3284984"/>
            <a:ext cx="1656184" cy="864096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数码管和标签一一对应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3748" y="2337449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3815916" y="2337449"/>
            <a:ext cx="360040" cy="36004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1943708" y="2337449"/>
            <a:ext cx="360040" cy="36004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000" y="1845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数码管形状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管一般来说是矩形加两个三角形的结构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871700" y="2913513"/>
            <a:ext cx="4248472" cy="432048"/>
          </a:xfrm>
          <a:prstGeom prst="wedgeRoundRectCallout">
            <a:avLst>
              <a:gd name="adj1" fmla="val -22972"/>
              <a:gd name="adj2" fmla="val -876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 class=“branch”&gt;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标签实现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259632" y="1772816"/>
            <a:ext cx="4248472" cy="432048"/>
          </a:xfrm>
          <a:prstGeom prst="wedgeRoundRectCallout">
            <a:avLst>
              <a:gd name="adj1" fmla="val 12900"/>
              <a:gd name="adj2" fmla="val 848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::after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::before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49080"/>
            <a:ext cx="1190791" cy="1057423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33764"/>
            <a:ext cx="3362794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标注 13"/>
          <p:cNvSpPr/>
          <p:nvPr/>
        </p:nvSpPr>
        <p:spPr>
          <a:xfrm>
            <a:off x="6732240" y="5017184"/>
            <a:ext cx="1368152" cy="454597"/>
          </a:xfrm>
          <a:prstGeom prst="wedgeRoundRectCallout">
            <a:avLst>
              <a:gd name="adj1" fmla="val -67043"/>
              <a:gd name="adj2" fmla="val 204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个边框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55634"/>
            <a:ext cx="685896" cy="657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4664"/>
            <a:ext cx="2724530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3605"/>
            <a:ext cx="676369" cy="590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14" y="3153605"/>
            <a:ext cx="3991532" cy="46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33056"/>
            <a:ext cx="4391638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860032" y="404664"/>
            <a:ext cx="2088232" cy="806927"/>
          </a:xfrm>
          <a:prstGeom prst="wedgeRoundRectCallout">
            <a:avLst>
              <a:gd name="adj1" fmla="val -58792"/>
              <a:gd name="adj2" fmla="val 5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当宽高等于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时，只剩下边框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49989" y="5517232"/>
            <a:ext cx="3498276" cy="936104"/>
          </a:xfrm>
          <a:prstGeom prst="wedgeRoundRectCallout">
            <a:avLst>
              <a:gd name="adj1" fmla="val 22380"/>
              <a:gd name="adj2" fmla="val -659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当只剩下一个边框有颜色时，就变成了三角形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5"/>
            <a:ext cx="4505954" cy="446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44" y="3330660"/>
            <a:ext cx="3877216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779912" y="2420888"/>
            <a:ext cx="162563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48118" y="4711978"/>
            <a:ext cx="241211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99489" y="5733256"/>
            <a:ext cx="241211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710560" y="3343283"/>
            <a:ext cx="1069352" cy="432048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最左边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38552" y="4437112"/>
            <a:ext cx="1069352" cy="432048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最右边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926924" y="764704"/>
            <a:ext cx="2684679" cy="1282978"/>
          </a:xfrm>
          <a:prstGeom prst="wedgeRoundRectCallout">
            <a:avLst>
              <a:gd name="adj1" fmla="val -20460"/>
              <a:gd name="adj2" fmla="val 681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边框的三个边透明，一个边不透明，就能组成三角形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00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数码管的定位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七段数码管各自在不同的位置上，如何方便的定位是非常重要的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选择数字的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中心作为参考点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设置范围的大小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，据此绝对定位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元素会方便很多，再根据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所在位置，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类，更加直观方便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37617" y="3750393"/>
            <a:ext cx="1100817" cy="1944216"/>
            <a:chOff x="2751102" y="3212976"/>
            <a:chExt cx="1100817" cy="1944216"/>
          </a:xfrm>
        </p:grpSpPr>
        <p:sp>
          <p:nvSpPr>
            <p:cNvPr id="2" name="矩形 1"/>
            <p:cNvSpPr/>
            <p:nvPr/>
          </p:nvSpPr>
          <p:spPr>
            <a:xfrm>
              <a:off x="2915816" y="4107933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901126" y="3212976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01126" y="5044037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411636" y="366559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399298" y="3672461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2411636" y="4560555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3399298" y="456741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标注 16"/>
          <p:cNvSpPr/>
          <p:nvPr/>
        </p:nvSpPr>
        <p:spPr>
          <a:xfrm>
            <a:off x="2542291" y="3140968"/>
            <a:ext cx="1512168" cy="337974"/>
          </a:xfrm>
          <a:prstGeom prst="wedgeRoundRectCallout">
            <a:avLst>
              <a:gd name="adj1" fmla="val -18253"/>
              <a:gd name="adj2" fmla="val 769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 center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963516" y="3921618"/>
            <a:ext cx="1400572" cy="337974"/>
          </a:xfrm>
          <a:prstGeom prst="wedgeRoundRectCallout">
            <a:avLst>
              <a:gd name="adj1" fmla="val -57819"/>
              <a:gd name="adj2" fmla="val 68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 right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331639" y="4097468"/>
            <a:ext cx="1210651" cy="337974"/>
          </a:xfrm>
          <a:prstGeom prst="wedgeRoundRectCallout">
            <a:avLst>
              <a:gd name="adj1" fmla="val 58640"/>
              <a:gd name="adj2" fmla="val -98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 left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1030123" y="4992425"/>
            <a:ext cx="1512168" cy="337974"/>
          </a:xfrm>
          <a:prstGeom prst="wedgeRoundRectCallout">
            <a:avLst>
              <a:gd name="adj1" fmla="val 57147"/>
              <a:gd name="adj2" fmla="val 34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own left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4054458" y="5111783"/>
            <a:ext cx="1669669" cy="337974"/>
          </a:xfrm>
          <a:prstGeom prst="wedgeRoundRectCallout">
            <a:avLst>
              <a:gd name="adj1" fmla="val -18253"/>
              <a:gd name="adj2" fmla="val 769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737616" y="5877272"/>
            <a:ext cx="1834383" cy="337974"/>
          </a:xfrm>
          <a:prstGeom prst="wedgeRoundRectCallout">
            <a:avLst>
              <a:gd name="adj1" fmla="val -19484"/>
              <a:gd name="adj2" fmla="val -80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 center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3997052" y="4554496"/>
            <a:ext cx="2008396" cy="408018"/>
          </a:xfrm>
          <a:prstGeom prst="wedgeRoundRectCallout">
            <a:avLst>
              <a:gd name="adj1" fmla="val -62658"/>
              <a:gd name="adj2" fmla="val -60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iddle center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3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67006" y="1232132"/>
            <a:ext cx="1100817" cy="1944216"/>
            <a:chOff x="2751102" y="3212976"/>
            <a:chExt cx="1100817" cy="1944216"/>
          </a:xfrm>
        </p:grpSpPr>
        <p:sp>
          <p:nvSpPr>
            <p:cNvPr id="3" name="矩形 2"/>
            <p:cNvSpPr/>
            <p:nvPr/>
          </p:nvSpPr>
          <p:spPr>
            <a:xfrm>
              <a:off x="2915816" y="4107933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901126" y="3212976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901126" y="5044037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2411636" y="366559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3399298" y="3672461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2411636" y="4560555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3399298" y="456741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76" y="3501008"/>
            <a:ext cx="1857634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903315"/>
            <a:ext cx="1657581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3" y="264232"/>
            <a:ext cx="2924583" cy="474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2333746" y="1232132"/>
            <a:ext cx="1302150" cy="432048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693931" y="264232"/>
            <a:ext cx="1302150" cy="432048"/>
          </a:xfrm>
          <a:prstGeom prst="wedgeRoundRectCallout">
            <a:avLst>
              <a:gd name="adj1" fmla="val -18181"/>
              <a:gd name="adj2" fmla="val 821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4466192" y="4509120"/>
            <a:ext cx="1834000" cy="432048"/>
          </a:xfrm>
          <a:prstGeom prst="wedgeRoundRectCallout">
            <a:avLst>
              <a:gd name="adj1" fmla="val -22516"/>
              <a:gd name="adj2" fmla="val -824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显示范围尺寸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33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11134</TotalTime>
  <Words>1191</Words>
  <Application>Microsoft Office PowerPoint</Application>
  <PresentationFormat>全屏显示(4:3)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躁动的web动画 ——第29讲 电子钟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791</cp:revision>
  <dcterms:created xsi:type="dcterms:W3CDTF">2018-04-16T03:29:14Z</dcterms:created>
  <dcterms:modified xsi:type="dcterms:W3CDTF">2018-11-07T09:03:08Z</dcterms:modified>
</cp:coreProperties>
</file>