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396" r:id="rId5"/>
    <p:sldId id="406" r:id="rId6"/>
    <p:sldId id="407" r:id="rId7"/>
    <p:sldId id="408" r:id="rId8"/>
    <p:sldId id="410" r:id="rId9"/>
    <p:sldId id="409" r:id="rId10"/>
    <p:sldId id="411" r:id="rId11"/>
    <p:sldId id="412" r:id="rId12"/>
    <p:sldId id="413" r:id="rId13"/>
    <p:sldId id="414" r:id="rId14"/>
    <p:sldId id="34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214"/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>
      <p:cViewPr varScale="1">
        <p:scale>
          <a:sx n="68" d="100"/>
          <a:sy n="68" d="100"/>
        </p:scale>
        <p:origin x="-6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37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文字图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490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动画流程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剪去单角的矩形 8"/>
          <p:cNvSpPr/>
          <p:nvPr/>
        </p:nvSpPr>
        <p:spPr>
          <a:xfrm>
            <a:off x="1259632" y="1667610"/>
            <a:ext cx="1296144" cy="1368152"/>
          </a:xfrm>
          <a:prstGeom prst="snip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空闲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inAni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剪去单角的矩形 9"/>
          <p:cNvSpPr/>
          <p:nvPr/>
        </p:nvSpPr>
        <p:spPr>
          <a:xfrm>
            <a:off x="3923928" y="1196752"/>
            <a:ext cx="1296144" cy="1368152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退出动画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inAni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6486905" y="3140968"/>
            <a:ext cx="1296144" cy="136815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切换图片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剪去单角的矩形 11"/>
          <p:cNvSpPr/>
          <p:nvPr/>
        </p:nvSpPr>
        <p:spPr>
          <a:xfrm>
            <a:off x="4283968" y="4653136"/>
            <a:ext cx="1296144" cy="1368152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进入动画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inAni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9" idx="0"/>
            <a:endCxn id="10" idx="2"/>
          </p:cNvCxnSpPr>
          <p:nvPr/>
        </p:nvCxnSpPr>
        <p:spPr>
          <a:xfrm flipV="1">
            <a:off x="2555776" y="1880828"/>
            <a:ext cx="1368152" cy="47085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0" idx="0"/>
            <a:endCxn id="11" idx="3"/>
          </p:cNvCxnSpPr>
          <p:nvPr/>
        </p:nvCxnSpPr>
        <p:spPr>
          <a:xfrm>
            <a:off x="5220072" y="1880828"/>
            <a:ext cx="1914905" cy="126014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1"/>
            <a:endCxn id="12" idx="0"/>
          </p:cNvCxnSpPr>
          <p:nvPr/>
        </p:nvCxnSpPr>
        <p:spPr>
          <a:xfrm rot="5400000">
            <a:off x="5943499" y="4145734"/>
            <a:ext cx="828092" cy="155486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2" idx="2"/>
            <a:endCxn id="9" idx="1"/>
          </p:cNvCxnSpPr>
          <p:nvPr/>
        </p:nvCxnSpPr>
        <p:spPr>
          <a:xfrm rot="10800000">
            <a:off x="1907704" y="3035762"/>
            <a:ext cx="2376264" cy="230145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圆角矩形标注 26"/>
          <p:cNvSpPr/>
          <p:nvPr/>
        </p:nvSpPr>
        <p:spPr>
          <a:xfrm>
            <a:off x="2641125" y="2707856"/>
            <a:ext cx="1781507" cy="793152"/>
          </a:xfrm>
          <a:prstGeom prst="wedgeRoundRectCallout">
            <a:avLst>
              <a:gd name="adj1" fmla="val -28066"/>
              <a:gd name="adj2" fmla="val -7004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点击鼠标，添加推出动画类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标注 27"/>
          <p:cNvSpPr/>
          <p:nvPr/>
        </p:nvSpPr>
        <p:spPr>
          <a:xfrm>
            <a:off x="5252287" y="5589240"/>
            <a:ext cx="2880320" cy="432000"/>
          </a:xfrm>
          <a:prstGeom prst="wedgeRoundRectCallout">
            <a:avLst>
              <a:gd name="adj1" fmla="val -19152"/>
              <a:gd name="adj2" fmla="val -7093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删除退出类，添加进入类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圆角矩形标注 28"/>
          <p:cNvSpPr/>
          <p:nvPr/>
        </p:nvSpPr>
        <p:spPr>
          <a:xfrm>
            <a:off x="2029058" y="4263392"/>
            <a:ext cx="1894870" cy="432000"/>
          </a:xfrm>
          <a:prstGeom prst="wedgeRoundRectCallout">
            <a:avLst>
              <a:gd name="adj1" fmla="val -56214"/>
              <a:gd name="adj2" fmla="val 666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删除进入类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86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490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-b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触发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通过点击鼠标触发切换动画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84784"/>
            <a:ext cx="4010585" cy="381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60848"/>
            <a:ext cx="5182323" cy="3801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3995936" y="4869160"/>
            <a:ext cx="2511854" cy="432000"/>
          </a:xfrm>
          <a:prstGeom prst="wedgeRoundRectCallout">
            <a:avLst>
              <a:gd name="adj1" fmla="val -28318"/>
              <a:gd name="adj2" fmla="val 8807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添加退出动画的“类”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225670" y="3384446"/>
            <a:ext cx="2160240" cy="792040"/>
          </a:xfrm>
          <a:prstGeom prst="wedgeRoundRectCallout">
            <a:avLst>
              <a:gd name="adj1" fmla="val -53521"/>
              <a:gd name="adj2" fmla="val 1968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更新图片索引，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但是还没切换图片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845027" y="2996952"/>
            <a:ext cx="3956600" cy="432000"/>
          </a:xfrm>
          <a:prstGeom prst="wedgeRoundRectCallout">
            <a:avLst>
              <a:gd name="adj1" fmla="val -52248"/>
              <a:gd name="adj2" fmla="val -962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设置动画状态为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，也就是退出阶段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832876" y="2420888"/>
            <a:ext cx="3323300" cy="432000"/>
          </a:xfrm>
          <a:prstGeom prst="wedgeRoundRectCallout">
            <a:avLst>
              <a:gd name="adj1" fmla="val -52959"/>
              <a:gd name="adj2" fmla="val -1939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如果动画没有结束，点击无效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2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764704"/>
            <a:ext cx="5915851" cy="4877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84000" y="18490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动画动画结束处理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275376" y="1930836"/>
            <a:ext cx="2660591" cy="457019"/>
          </a:xfrm>
          <a:prstGeom prst="wedgeRoundRectCallout">
            <a:avLst>
              <a:gd name="adj1" fmla="val -58310"/>
              <a:gd name="adj2" fmla="val 2488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如果是执行完退出动画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103923" y="3546396"/>
            <a:ext cx="1763129" cy="432000"/>
          </a:xfrm>
          <a:prstGeom prst="wedgeRoundRectCallout">
            <a:avLst>
              <a:gd name="adj1" fmla="val -54080"/>
              <a:gd name="adj2" fmla="val 1643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修改背景图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985488" y="4005160"/>
            <a:ext cx="2386712" cy="432000"/>
          </a:xfrm>
          <a:prstGeom prst="wedgeRoundRectCallout">
            <a:avLst>
              <a:gd name="adj1" fmla="val -54080"/>
              <a:gd name="adj2" fmla="val 1643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如果是进入动画结束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347864" y="2420888"/>
            <a:ext cx="2615992" cy="432000"/>
          </a:xfrm>
          <a:prstGeom prst="wedgeRoundRectCallout">
            <a:avLst>
              <a:gd name="adj1" fmla="val -54080"/>
              <a:gd name="adj2" fmla="val 1643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设置每个文本动画延时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264004" y="4581176"/>
            <a:ext cx="2615992" cy="432000"/>
          </a:xfrm>
          <a:prstGeom prst="wedgeRoundRectCallout">
            <a:avLst>
              <a:gd name="adj1" fmla="val -54080"/>
              <a:gd name="adj2" fmla="val 1643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设置每个文本动画延时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347864" y="5301468"/>
            <a:ext cx="2323878" cy="432000"/>
          </a:xfrm>
          <a:prstGeom prst="wedgeRoundRectCallout">
            <a:avLst>
              <a:gd name="adj1" fmla="val -40762"/>
              <a:gd name="adj2" fmla="val -6172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删除进入标识类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6372694" y="3095652"/>
            <a:ext cx="1799706" cy="1125508"/>
          </a:xfrm>
          <a:prstGeom prst="wedgeRoundRectCallout">
            <a:avLst>
              <a:gd name="adj1" fmla="val -61206"/>
              <a:gd name="adj2" fmla="val -2024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添加进入动画标识类，启动进入动画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6301412" y="1772816"/>
            <a:ext cx="1516353" cy="899195"/>
          </a:xfrm>
          <a:prstGeom prst="wedgeRoundRectCallout">
            <a:avLst>
              <a:gd name="adj1" fmla="val -43194"/>
              <a:gd name="adj2" fmla="val 7466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删除退出动画标示类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1805774" y="5877272"/>
            <a:ext cx="4359428" cy="764704"/>
          </a:xfrm>
          <a:prstGeom prst="wedgeRoundRectCallout">
            <a:avLst>
              <a:gd name="adj1" fmla="val -29260"/>
              <a:gd name="adj2" fmla="val -8777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设置背景和动画延迟的函数没有列出，非常简单，请大家参考源代码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398997" y="1038083"/>
            <a:ext cx="3418768" cy="457019"/>
          </a:xfrm>
          <a:prstGeom prst="wedgeRoundRectCallout">
            <a:avLst>
              <a:gd name="adj1" fmla="val -44034"/>
              <a:gd name="adj2" fmla="val 8029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等待所有标签动画都执行完毕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295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490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关键帧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8" y="1052736"/>
            <a:ext cx="5058481" cy="1771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996952"/>
            <a:ext cx="2753109" cy="2762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3724709" y="3395300"/>
            <a:ext cx="1423355" cy="432000"/>
          </a:xfrm>
          <a:prstGeom prst="wedgeRoundRectCallout">
            <a:avLst>
              <a:gd name="adj1" fmla="val -54080"/>
              <a:gd name="adj2" fmla="val -128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退出动画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9672" y="1072076"/>
            <a:ext cx="952992" cy="3407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91680" y="2080188"/>
            <a:ext cx="952992" cy="3407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22864" y="3068960"/>
            <a:ext cx="952992" cy="3407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71034" y="4437112"/>
            <a:ext cx="952992" cy="3407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3724708" y="4437112"/>
            <a:ext cx="1423355" cy="432000"/>
          </a:xfrm>
          <a:prstGeom prst="wedgeRoundRectCallout">
            <a:avLst>
              <a:gd name="adj1" fmla="val -54080"/>
              <a:gd name="adj2" fmla="val -128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进入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动画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0375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28498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如何实现多种动画来切换文本图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文字图（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是用文字组成图形，如图标，头像等等，并且制作动画！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93504"/>
            <a:ext cx="3374816" cy="3755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193504"/>
            <a:ext cx="3328000" cy="374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87703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用文本组成图像，理论上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很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复杂，组装简单图形比如圆形，矩形还可以，但是用文本堆叠出一个人物头像就非常困难，所以我们要绕开这个死胡同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想办法用图像来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过滤文本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这就再次用到叠加模式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mix-blend-mode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准备图片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首先要准备好要显示的图片，这些图片需符合一定要求：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主体突出，细节不复杂，能用文本呈现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主体之外的其他部分必须都是纯黑色背景，这个通过美术软件可以方便实现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86" y="3824496"/>
            <a:ext cx="2114551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42" y="3824497"/>
            <a:ext cx="2280938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789040"/>
            <a:ext cx="1947238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4624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叠加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20688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层次关系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层次关系非常简单，真正的图片放在下层，文本放上层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通过绝对定位，让上下两层重叠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76872"/>
            <a:ext cx="3410426" cy="1448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圆角矩形标注 8"/>
          <p:cNvSpPr/>
          <p:nvPr/>
        </p:nvSpPr>
        <p:spPr>
          <a:xfrm>
            <a:off x="4310018" y="2578168"/>
            <a:ext cx="1630134" cy="432000"/>
          </a:xfrm>
          <a:prstGeom prst="wedgeRoundRectCallout">
            <a:avLst>
              <a:gd name="adj1" fmla="val -54080"/>
              <a:gd name="adj2" fmla="val 1968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背景图片层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290230" y="3061834"/>
            <a:ext cx="1630134" cy="432000"/>
          </a:xfrm>
          <a:prstGeom prst="wedgeRoundRectCallout">
            <a:avLst>
              <a:gd name="adj1" fmla="val -54080"/>
              <a:gd name="adj2" fmla="val 1968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文本填充层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797806"/>
            <a:ext cx="2791215" cy="2772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圆角矩形标注 10"/>
          <p:cNvSpPr/>
          <p:nvPr/>
        </p:nvSpPr>
        <p:spPr>
          <a:xfrm>
            <a:off x="3690806" y="4077072"/>
            <a:ext cx="2229557" cy="432000"/>
          </a:xfrm>
          <a:prstGeom prst="wedgeRoundRectCallout">
            <a:avLst>
              <a:gd name="adj1" fmla="val -54080"/>
              <a:gd name="adj2" fmla="val 1968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通过绝对定位重合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3608" y="5877272"/>
            <a:ext cx="2376264" cy="3407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808137"/>
            <a:ext cx="3715268" cy="1428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圆角矩形标注 14"/>
          <p:cNvSpPr/>
          <p:nvPr/>
        </p:nvSpPr>
        <p:spPr>
          <a:xfrm>
            <a:off x="5261101" y="4772024"/>
            <a:ext cx="1831180" cy="432000"/>
          </a:xfrm>
          <a:prstGeom prst="wedgeRoundRectCallout">
            <a:avLst>
              <a:gd name="adj1" fmla="val -14329"/>
              <a:gd name="adj2" fmla="val 1010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设置背景图片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10018" y="5464564"/>
            <a:ext cx="795279" cy="3407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标注 16"/>
          <p:cNvSpPr/>
          <p:nvPr/>
        </p:nvSpPr>
        <p:spPr>
          <a:xfrm>
            <a:off x="4209494" y="6267151"/>
            <a:ext cx="2234713" cy="432000"/>
          </a:xfrm>
          <a:prstGeom prst="wedgeRoundRectCallout">
            <a:avLst>
              <a:gd name="adj1" fmla="val -26621"/>
              <a:gd name="adj2" fmla="val -6823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图片之外填充黑色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637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49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叠加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叠加主要通过对上层文本设置叠加方式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mix-blend-mode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15" y="1772816"/>
            <a:ext cx="3705742" cy="2429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1043608" y="3861048"/>
            <a:ext cx="3168352" cy="3407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4184318" y="1628800"/>
            <a:ext cx="3195994" cy="1859680"/>
          </a:xfrm>
          <a:prstGeom prst="wedgeRoundRectCallout">
            <a:avLst>
              <a:gd name="adj1" fmla="val -54080"/>
              <a:gd name="adj2" fmla="val 1968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背景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色一定要是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黑色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要设置为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白色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，这样，文本部分可以“透出”下层颜色，而背景却不行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1259632" y="4365104"/>
            <a:ext cx="6696744" cy="2160240"/>
          </a:xfrm>
          <a:prstGeom prst="wedgeRoundRectCallout">
            <a:avLst>
              <a:gd name="adj1" fmla="val -28174"/>
              <a:gd name="adj2" fmla="val -582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叠加的目的是让文本显示下层图片的颜色，在文本之外则不显示，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multiply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darken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这两种叠加方式都可以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.multiply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相当于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两张幻灯片重叠后投影，白色字体是透光的，正好透出底图的颜色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darken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选择较暗的颜色叠加，那么任何比白色文本颜色暗的其他任何颜色，都会透出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43608" y="3147780"/>
            <a:ext cx="3168352" cy="71326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1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14" y="260648"/>
            <a:ext cx="3362794" cy="971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579390" y="620688"/>
            <a:ext cx="3096344" cy="432000"/>
          </a:xfrm>
          <a:prstGeom prst="wedgeRoundRectCallout">
            <a:avLst>
              <a:gd name="adj1" fmla="val -52034"/>
              <a:gd name="adj2" fmla="val -2916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防止毛边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bug,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文本盒子稍小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44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548680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文本填充我们可以手动添加，但是比较繁琐，最好通过代码来拷贝复制，每个文本使用相同的字符，被包裹在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&lt;span&gt;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标签中，这样方便制作后续动画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此时我们已经可以看到基本效果，只是还没有动画！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000" y="44624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填充文本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828565"/>
            <a:ext cx="2810267" cy="1343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3851920" y="2828565"/>
            <a:ext cx="2229557" cy="1175662"/>
          </a:xfrm>
          <a:prstGeom prst="wedgeRoundRectCallout">
            <a:avLst>
              <a:gd name="adj1" fmla="val -54080"/>
              <a:gd name="adj2" fmla="val 1968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文本都采用相对定位，便于动画中移动位置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42" y="4340733"/>
            <a:ext cx="5906324" cy="2400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4318612" y="5325050"/>
            <a:ext cx="2511854" cy="432000"/>
          </a:xfrm>
          <a:prstGeom prst="wedgeRoundRectCallout">
            <a:avLst>
              <a:gd name="adj1" fmla="val -54080"/>
              <a:gd name="adj2" fmla="val 1968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拷贝并添加到文档中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067943" y="4208249"/>
            <a:ext cx="2376265" cy="432000"/>
          </a:xfrm>
          <a:prstGeom prst="wedgeRoundRectCallout">
            <a:avLst>
              <a:gd name="adj1" fmla="val -31678"/>
              <a:gd name="adj2" fmla="val 717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创建文本节点模板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215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620688"/>
            <a:ext cx="7776000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动画的方式主要是切换图片，让每个文本元素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飞出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，然后就剩下黑色背景，这个瞬间更换背景图，然后再让每个文本元素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飞入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，这样开起来就好像是组成图像的文本飞走了，又飞进来组成了另一个图像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4000" y="44624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动画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068960"/>
            <a:ext cx="2179286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035" y="3068960"/>
            <a:ext cx="2052225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15" y="5733256"/>
            <a:ext cx="4677428" cy="371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圆角矩形标注 11"/>
          <p:cNvSpPr/>
          <p:nvPr/>
        </p:nvSpPr>
        <p:spPr>
          <a:xfrm>
            <a:off x="6084168" y="5672783"/>
            <a:ext cx="1480350" cy="432000"/>
          </a:xfrm>
          <a:prstGeom prst="wedgeRoundRectCallout">
            <a:avLst>
              <a:gd name="adj1" fmla="val -61018"/>
              <a:gd name="adj2" fmla="val -1939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图片数组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615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13518</TotalTime>
  <Words>632</Words>
  <Application>Microsoft Office PowerPoint</Application>
  <PresentationFormat>全屏显示(4:3)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躁动的web动画 ——第37讲 文字图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979</cp:revision>
  <dcterms:created xsi:type="dcterms:W3CDTF">2018-04-16T03:29:14Z</dcterms:created>
  <dcterms:modified xsi:type="dcterms:W3CDTF">2019-01-04T08:23:38Z</dcterms:modified>
</cp:coreProperties>
</file>