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396" r:id="rId5"/>
    <p:sldId id="459" r:id="rId6"/>
    <p:sldId id="460" r:id="rId7"/>
    <p:sldId id="461" r:id="rId8"/>
    <p:sldId id="441" r:id="rId9"/>
    <p:sldId id="462" r:id="rId10"/>
    <p:sldId id="463" r:id="rId11"/>
    <p:sldId id="466" r:id="rId12"/>
    <p:sldId id="464" r:id="rId13"/>
    <p:sldId id="468" r:id="rId14"/>
    <p:sldId id="469" r:id="rId15"/>
    <p:sldId id="465" r:id="rId16"/>
    <p:sldId id="470" r:id="rId17"/>
    <p:sldId id="467" r:id="rId18"/>
    <p:sldId id="471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479" r:id="rId27"/>
    <p:sldId id="480" r:id="rId28"/>
    <p:sldId id="345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660"/>
  </p:normalViewPr>
  <p:slideViewPr>
    <p:cSldViewPr>
      <p:cViewPr varScale="1">
        <p:scale>
          <a:sx n="84" d="100"/>
          <a:sy n="84" d="100"/>
        </p:scale>
        <p:origin x="-61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tmp"/><Relationship Id="rId5" Type="http://schemas.openxmlformats.org/officeDocument/2006/relationships/image" Target="../media/image37.tmp"/><Relationship Id="rId4" Type="http://schemas.openxmlformats.org/officeDocument/2006/relationships/image" Target="../media/image36.tm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低面图形变形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13914"/>
            <a:ext cx="6973273" cy="1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923929" y="701946"/>
            <a:ext cx="2088232" cy="345923"/>
          </a:xfrm>
          <a:prstGeom prst="wedgeRoundRectCallout">
            <a:avLst>
              <a:gd name="adj1" fmla="val -30306"/>
              <a:gd name="adj2" fmla="val 741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提取所有坐标值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419872" y="1782066"/>
            <a:ext cx="2592289" cy="345923"/>
          </a:xfrm>
          <a:prstGeom prst="wedgeRoundRectCallout">
            <a:avLst>
              <a:gd name="adj1" fmla="val -55714"/>
              <a:gd name="adj2" fmla="val 55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将字符串转换为数值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3212976"/>
            <a:ext cx="1368152" cy="4320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animals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5459341"/>
            <a:ext cx="1368152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names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71800" y="4955285"/>
            <a:ext cx="1548173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“big-eye”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71800" y="5531349"/>
            <a:ext cx="1548173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“rat”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71800" y="6107413"/>
            <a:ext cx="1548173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“dinosaur”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71800" y="2604167"/>
            <a:ext cx="129614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big-eye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71800" y="3180231"/>
            <a:ext cx="129614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rat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71800" y="3756295"/>
            <a:ext cx="129614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inosaur: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11960" y="2604167"/>
            <a:ext cx="396044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color,points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color,points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11960" y="3180231"/>
            <a:ext cx="396044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color,points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color,points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11960" y="3756295"/>
            <a:ext cx="396044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color,points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color,points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2411760" y="2924944"/>
            <a:ext cx="360040" cy="1047375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>
          <a:xfrm>
            <a:off x="2411760" y="5223685"/>
            <a:ext cx="360040" cy="1047375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标注 23"/>
          <p:cNvSpPr/>
          <p:nvPr/>
        </p:nvSpPr>
        <p:spPr>
          <a:xfrm>
            <a:off x="5041392" y="4314669"/>
            <a:ext cx="2194904" cy="345923"/>
          </a:xfrm>
          <a:prstGeom prst="wedgeRoundRectCallout">
            <a:avLst>
              <a:gd name="adj1" fmla="val -29454"/>
              <a:gd name="adj2" fmla="val -825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三角面数据数组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961728" y="4496944"/>
            <a:ext cx="1450032" cy="890389"/>
          </a:xfrm>
          <a:prstGeom prst="wedgeRoundRectCallout">
            <a:avLst>
              <a:gd name="adj1" fmla="val -11338"/>
              <a:gd name="adj2" fmla="val 7282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图形名称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标注 25"/>
          <p:cNvSpPr/>
          <p:nvPr/>
        </p:nvSpPr>
        <p:spPr>
          <a:xfrm>
            <a:off x="4801543" y="5230170"/>
            <a:ext cx="2434753" cy="890389"/>
          </a:xfrm>
          <a:prstGeom prst="wedgeRoundRectCallout">
            <a:avLst>
              <a:gd name="adj1" fmla="val -62721"/>
              <a:gd name="adj2" fmla="val 2210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切换图形就是修改名称数组的索引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角矩形标注 26"/>
          <p:cNvSpPr/>
          <p:nvPr/>
        </p:nvSpPr>
        <p:spPr>
          <a:xfrm>
            <a:off x="2339752" y="80464"/>
            <a:ext cx="1872208" cy="345923"/>
          </a:xfrm>
          <a:prstGeom prst="wedgeRoundRectCallout">
            <a:avLst>
              <a:gd name="adj1" fmla="val -29933"/>
              <a:gd name="adj2" fmla="val 6433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提取顶点信息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93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4000" y="188640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创建变形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的三角面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步加载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面数据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图形三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角面也是放在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defs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标签中，不用来显示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，而用来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做数据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备份（加载后其实可以删除）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现在需要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真正用于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图形，呈现动画的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三角面，这些三角面的颜色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和顶点是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会变化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317869"/>
            <a:ext cx="4001058" cy="274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圆角矩形标注 8"/>
          <p:cNvSpPr/>
          <p:nvPr/>
        </p:nvSpPr>
        <p:spPr>
          <a:xfrm>
            <a:off x="5076056" y="3356992"/>
            <a:ext cx="2808312" cy="1555809"/>
          </a:xfrm>
          <a:prstGeom prst="wedgeRoundRectCallout">
            <a:avLst>
              <a:gd name="adj1" fmla="val -56968"/>
              <a:gd name="adj2" fmla="val 3253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按照最大数量，创建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&lt;polygon&gt;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元素，并添加到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&lt;SVG&gt;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932040" y="5085184"/>
            <a:ext cx="3168352" cy="1296144"/>
          </a:xfrm>
          <a:prstGeom prst="wedgeRoundRectCallout">
            <a:avLst>
              <a:gd name="adj1" fmla="val -56219"/>
              <a:gd name="adj2" fmla="val 1952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记录元素对象，用于后续动画操作，通过牺牲存储空间，提高执行效率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9752" y="4725144"/>
            <a:ext cx="1800200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39752" y="5013176"/>
            <a:ext cx="1656184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2555776" y="2950552"/>
            <a:ext cx="2016224" cy="345923"/>
          </a:xfrm>
          <a:prstGeom prst="wedgeRoundRectCallout">
            <a:avLst>
              <a:gd name="adj1" fmla="val -29933"/>
              <a:gd name="adj2" fmla="val 6433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创建所需三角面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980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75862"/>
            <a:ext cx="6887536" cy="1629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067944" y="1700808"/>
            <a:ext cx="2880320" cy="345923"/>
          </a:xfrm>
          <a:prstGeom prst="wedgeRoundRectCallout">
            <a:avLst>
              <a:gd name="adj1" fmla="val -29454"/>
              <a:gd name="adj2" fmla="val -825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&lt;polygon&gt;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2262685" y="229939"/>
            <a:ext cx="2016224" cy="345923"/>
          </a:xfrm>
          <a:prstGeom prst="wedgeRoundRectCallout">
            <a:avLst>
              <a:gd name="adj1" fmla="val -29933"/>
              <a:gd name="adj2" fmla="val 6433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创建单个三角面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93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4000" y="422662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准备动画数据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动画启动之前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知道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每个三角面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变化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三角面三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个顶点从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哪个坐标变化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哪个坐标，动画持续多久，延时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多久，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这些信息要提前准备好，以待动画触发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000" y="-465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插值动画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00" y="3211302"/>
            <a:ext cx="4867954" cy="3458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圆角矩形标注 12"/>
          <p:cNvSpPr/>
          <p:nvPr/>
        </p:nvSpPr>
        <p:spPr>
          <a:xfrm>
            <a:off x="3347864" y="2865379"/>
            <a:ext cx="2952328" cy="345923"/>
          </a:xfrm>
          <a:prstGeom prst="wedgeRoundRectCallout">
            <a:avLst>
              <a:gd name="adj1" fmla="val -29933"/>
              <a:gd name="adj2" fmla="val 6433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信息对象构造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5076056" y="5229200"/>
            <a:ext cx="2276098" cy="345923"/>
          </a:xfrm>
          <a:prstGeom prst="wedgeRoundRectCallout">
            <a:avLst>
              <a:gd name="adj1" fmla="val -61092"/>
              <a:gd name="adj2" fmla="val 251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记录动画运行时间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5455620" y="5877272"/>
            <a:ext cx="2644772" cy="792088"/>
          </a:xfrm>
          <a:prstGeom prst="wedgeRoundRectCallout">
            <a:avLst>
              <a:gd name="adj1" fmla="val -58531"/>
              <a:gd name="adj2" fmla="val -4038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清空计时器，恢复动画到第一帧的状态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5220072" y="3934091"/>
            <a:ext cx="2880320" cy="993995"/>
          </a:xfrm>
          <a:prstGeom prst="wedgeRoundRectCallout">
            <a:avLst>
              <a:gd name="adj1" fmla="val -61092"/>
              <a:gd name="adj2" fmla="val 251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动画的开始，结束数值，持续时间，延迟时间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971600" y="3789040"/>
            <a:ext cx="1368152" cy="1786083"/>
          </a:xfrm>
          <a:prstGeom prst="wedgeRoundRectCallout">
            <a:avLst>
              <a:gd name="adj1" fmla="val 73285"/>
              <a:gd name="adj2" fmla="val 1708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用此对象保存三角面的动画信息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290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41688"/>
            <a:ext cx="6087325" cy="5839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851920" y="1193032"/>
            <a:ext cx="3600400" cy="345923"/>
          </a:xfrm>
          <a:prstGeom prst="wedgeRoundRectCallout">
            <a:avLst>
              <a:gd name="adj1" fmla="val -55391"/>
              <a:gd name="adj2" fmla="val 121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当前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下一个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图形的数据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148064" y="1916832"/>
            <a:ext cx="2088232" cy="345923"/>
          </a:xfrm>
          <a:prstGeom prst="wedgeRoundRectCallout">
            <a:avLst>
              <a:gd name="adj1" fmla="val -58242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遍历三角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面元素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477582" y="2564904"/>
            <a:ext cx="4406786" cy="1008111"/>
          </a:xfrm>
          <a:prstGeom prst="wedgeRoundRectCallout">
            <a:avLst>
              <a:gd name="adj1" fmla="val -27768"/>
              <a:gd name="adj2" fmla="val 5842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如果索引小于图形面数，按顺序使用数据，否则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随机重复一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个三角面数据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204327" y="6007171"/>
            <a:ext cx="2315183" cy="345923"/>
          </a:xfrm>
          <a:prstGeom prst="wedgeRoundRectCallout">
            <a:avLst>
              <a:gd name="adj1" fmla="val -55903"/>
              <a:gd name="adj2" fmla="val 284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创建保存动画信息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887566" y="130749"/>
            <a:ext cx="1872208" cy="345923"/>
          </a:xfrm>
          <a:prstGeom prst="wedgeRoundRectCallout">
            <a:avLst>
              <a:gd name="adj1" fmla="val -22264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设置动画信息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23670" y="3645024"/>
            <a:ext cx="1800200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4160211" y="4149080"/>
            <a:ext cx="2610682" cy="345923"/>
          </a:xfrm>
          <a:prstGeom prst="wedgeRoundRectCallout">
            <a:avLst>
              <a:gd name="adj1" fmla="val -40402"/>
              <a:gd name="adj2" fmla="val -857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获取数组的随机索引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99792" y="5373216"/>
            <a:ext cx="1800200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87624" y="6036116"/>
            <a:ext cx="2160240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521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49634"/>
            <a:ext cx="7125694" cy="3743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1835695" y="260648"/>
            <a:ext cx="3456385" cy="345923"/>
          </a:xfrm>
          <a:prstGeom prst="wedgeRoundRectCallout">
            <a:avLst>
              <a:gd name="adj1" fmla="val -22264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保存每个三角面的动画信息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788024" y="1484784"/>
            <a:ext cx="2304256" cy="345923"/>
          </a:xfrm>
          <a:prstGeom prst="wedgeRoundRectCallout">
            <a:avLst>
              <a:gd name="adj1" fmla="val -54367"/>
              <a:gd name="adj2" fmla="val 219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顶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动画持续时间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716016" y="1959895"/>
            <a:ext cx="2304256" cy="345923"/>
          </a:xfrm>
          <a:prstGeom prst="wedgeRoundRectCallout">
            <a:avLst>
              <a:gd name="adj1" fmla="val -54856"/>
              <a:gd name="adj2" fmla="val 284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变色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动画持续时间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139952" y="2665858"/>
            <a:ext cx="3528392" cy="345923"/>
          </a:xfrm>
          <a:prstGeom prst="wedgeRoundRectCallout">
            <a:avLst>
              <a:gd name="adj1" fmla="val -28891"/>
              <a:gd name="adj2" fmla="val -629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创建对象，保存颜色动画信息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3419873" y="3385938"/>
            <a:ext cx="4248472" cy="345923"/>
          </a:xfrm>
          <a:prstGeom prst="wedgeRoundRectCallout">
            <a:avLst>
              <a:gd name="adj1" fmla="val -54942"/>
              <a:gd name="adj2" fmla="val 23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个对象，保存顶点的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动画信息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4000" y="4499242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将所有的动画信息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分为成对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（起始值和结束值）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的数值，一对颜色值和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顶点数值，一共是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组数据，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组颜色数值，变化时间相同，颜色动画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在中间时刻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变化，并且变化速度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很快（根据想要的效果调整）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93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16632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设置图形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页面加载后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，要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先显示一个图形，否则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一片空白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图形已经保存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在动画信息中，其实就是动画信息的第一帧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数据（起始数据）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将要设置的图形三角面样式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，和后续动画过程中，每一帧中设置三角面样式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，内容结构相同，因此用同一套函数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提升代码效率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效率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860102"/>
            <a:ext cx="4677428" cy="1066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530403"/>
            <a:ext cx="5077534" cy="1066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5936363" y="5818435"/>
            <a:ext cx="1368152" cy="345923"/>
          </a:xfrm>
          <a:prstGeom prst="wedgeRoundRectCallout">
            <a:avLst>
              <a:gd name="adj1" fmla="val -56816"/>
              <a:gd name="adj2" fmla="val -237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940152" y="6250483"/>
            <a:ext cx="1368152" cy="345923"/>
          </a:xfrm>
          <a:prstGeom prst="wedgeRoundRectCallout">
            <a:avLst>
              <a:gd name="adj1" fmla="val -56816"/>
              <a:gd name="adj2" fmla="val -237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顶点样式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187624" y="3501008"/>
            <a:ext cx="4032448" cy="345923"/>
          </a:xfrm>
          <a:prstGeom prst="wedgeRoundRectCallout">
            <a:avLst>
              <a:gd name="adj1" fmla="val -22264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设置所有三角面（图形）的样式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433004" y="3539832"/>
            <a:ext cx="2739396" cy="1459227"/>
          </a:xfrm>
          <a:prstGeom prst="wedgeRoundRectCallout">
            <a:avLst>
              <a:gd name="adj1" fmla="val -55168"/>
              <a:gd name="adj2" fmla="val -907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如果动画未开始，就设置为初始样式，也就是未变形的原图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51720" y="5589240"/>
            <a:ext cx="1872208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2102149" y="5157192"/>
            <a:ext cx="2037803" cy="345923"/>
          </a:xfrm>
          <a:prstGeom prst="wedgeRoundRectCallout">
            <a:avLst>
              <a:gd name="adj1" fmla="val -22264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设置三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角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9297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82" y="623557"/>
            <a:ext cx="5582429" cy="2038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圆角矩形标注 12"/>
          <p:cNvSpPr/>
          <p:nvPr/>
        </p:nvSpPr>
        <p:spPr>
          <a:xfrm>
            <a:off x="1691680" y="226375"/>
            <a:ext cx="2592288" cy="345923"/>
          </a:xfrm>
          <a:prstGeom prst="wedgeRoundRectCallout">
            <a:avLst>
              <a:gd name="adj1" fmla="val -22641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三角面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顶点样式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37" y="3284984"/>
            <a:ext cx="4115374" cy="10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圆角矩形标注 14"/>
          <p:cNvSpPr/>
          <p:nvPr/>
        </p:nvSpPr>
        <p:spPr>
          <a:xfrm>
            <a:off x="1835696" y="2871925"/>
            <a:ext cx="1869800" cy="345923"/>
          </a:xfrm>
          <a:prstGeom prst="wedgeRoundRectCallout">
            <a:avLst>
              <a:gd name="adj1" fmla="val -22641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设置颜色样式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4788024" y="565666"/>
            <a:ext cx="2880320" cy="345923"/>
          </a:xfrm>
          <a:prstGeom prst="wedgeRoundRectCallout">
            <a:avLst>
              <a:gd name="adj1" fmla="val -16385"/>
              <a:gd name="adj2" fmla="val 806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1~6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组数据是顶点数据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3720186" y="2257014"/>
            <a:ext cx="3804142" cy="345923"/>
          </a:xfrm>
          <a:prstGeom prst="wedgeRoundRectCallout">
            <a:avLst>
              <a:gd name="adj1" fmla="val -52443"/>
              <a:gd name="adj2" fmla="val 121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用逗号将坐标数值连接成字符串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4326113" y="4033317"/>
            <a:ext cx="3054199" cy="835843"/>
          </a:xfrm>
          <a:prstGeom prst="wedgeRoundRectCallout">
            <a:avLst>
              <a:gd name="adj1" fmla="val -52443"/>
              <a:gd name="adj2" fmla="val 121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进制颜色数值转换成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制字符串样式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8831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5"/>
          <a:stretch/>
        </p:blipFill>
        <p:spPr>
          <a:xfrm>
            <a:off x="971600" y="511025"/>
            <a:ext cx="5134692" cy="3177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4499992" y="1282877"/>
            <a:ext cx="2592288" cy="345923"/>
          </a:xfrm>
          <a:prstGeom prst="wedgeRoundRectCallout">
            <a:avLst>
              <a:gd name="adj1" fmla="val -55059"/>
              <a:gd name="adj2" fmla="val 5128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获取当前最高位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059832" y="2362997"/>
            <a:ext cx="3456384" cy="345923"/>
          </a:xfrm>
          <a:prstGeom prst="wedgeRoundRectCallout">
            <a:avLst>
              <a:gd name="adj1" fmla="val -56816"/>
              <a:gd name="adj2" fmla="val -237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保留剩下的数值，继续运算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220204" y="1844824"/>
            <a:ext cx="3088100" cy="345923"/>
          </a:xfrm>
          <a:prstGeom prst="wedgeRoundRectCallout">
            <a:avLst>
              <a:gd name="adj1" fmla="val -53302"/>
              <a:gd name="adj2" fmla="val 23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将数字转为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制字符串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691680" y="118662"/>
            <a:ext cx="3960440" cy="345923"/>
          </a:xfrm>
          <a:prstGeom prst="wedgeRoundRectCallout">
            <a:avLst>
              <a:gd name="adj1" fmla="val -22641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数值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进制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148064" y="706813"/>
            <a:ext cx="1296144" cy="345923"/>
          </a:xfrm>
          <a:prstGeom prst="wedgeRoundRectCallout">
            <a:avLst>
              <a:gd name="adj1" fmla="val -55059"/>
              <a:gd name="adj2" fmla="val 5128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位数权重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4321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16632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动画控制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我们希望点击鼠标启动动画，每次动画启动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前，都需设置切换到下个图形的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动画样式，然后启动定时器，每隔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33.3ms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（也就是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帧，每秒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帧），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刷新每个三角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（颜色和顶点坐标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并设置样式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每个动画对象的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计时器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所有三角面的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动画都结束了，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就停止定时器，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并修改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图形索引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指向动画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，切换成的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37" y="4989015"/>
            <a:ext cx="3315163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4572000" y="5693963"/>
            <a:ext cx="2448272" cy="345923"/>
          </a:xfrm>
          <a:prstGeom prst="wedgeRoundRectCallout">
            <a:avLst>
              <a:gd name="adj1" fmla="val -54010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设置新的动画数据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707904" y="6107413"/>
            <a:ext cx="1296144" cy="345923"/>
          </a:xfrm>
          <a:prstGeom prst="wedgeRoundRectCallout">
            <a:avLst>
              <a:gd name="adj1" fmla="val -54010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2411760" y="4564668"/>
            <a:ext cx="1869800" cy="345923"/>
          </a:xfrm>
          <a:prstGeom prst="wedgeRoundRectCallout">
            <a:avLst>
              <a:gd name="adj1" fmla="val -22641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点击处理函数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668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低面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图形变形（难度：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4.0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13448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角面组成的低面图案，通过动画，变成另外一个低面图案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每个三角面的位置，形状和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颜色都会连续变化，逐渐变成另外一个图案的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23251"/>
            <a:ext cx="1875790" cy="19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149079"/>
            <a:ext cx="1931708" cy="19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611284"/>
            <a:ext cx="2068000" cy="19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284983"/>
            <a:ext cx="1945664" cy="19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48680"/>
            <a:ext cx="5144218" cy="2000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50" y="3416116"/>
            <a:ext cx="4096322" cy="2029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6225094" y="836712"/>
            <a:ext cx="1731282" cy="345923"/>
          </a:xfrm>
          <a:prstGeom prst="wedgeRoundRectCallout">
            <a:avLst>
              <a:gd name="adj1" fmla="val -54010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启动定时器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091768" y="2203286"/>
            <a:ext cx="3096057" cy="345923"/>
          </a:xfrm>
          <a:prstGeom prst="wedgeRoundRectCallout">
            <a:avLst>
              <a:gd name="adj1" fmla="val -54010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时间间隔为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1000ms/30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442513" y="1152756"/>
            <a:ext cx="1368152" cy="345923"/>
          </a:xfrm>
          <a:prstGeom prst="wedgeRoundRectCallout">
            <a:avLst>
              <a:gd name="adj1" fmla="val -54010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271644" y="1642917"/>
            <a:ext cx="3172564" cy="345923"/>
          </a:xfrm>
          <a:prstGeom prst="wedgeRoundRectCallout">
            <a:avLst>
              <a:gd name="adj1" fmla="val -54010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如果动画结束，执行更新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156868" y="2924944"/>
            <a:ext cx="1767060" cy="345923"/>
          </a:xfrm>
          <a:prstGeom prst="wedgeRoundRectCallout">
            <a:avLst>
              <a:gd name="adj1" fmla="val -22641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动画结束处理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186654" y="3717032"/>
            <a:ext cx="1731282" cy="345923"/>
          </a:xfrm>
          <a:prstGeom prst="wedgeRoundRectCallout">
            <a:avLst>
              <a:gd name="adj1" fmla="val -54010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停止定时器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205830" y="4369552"/>
            <a:ext cx="1884905" cy="345923"/>
          </a:xfrm>
          <a:prstGeom prst="wedgeRoundRectCallout">
            <a:avLst>
              <a:gd name="adj1" fmla="val -54010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更新图形索引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156868" y="147434"/>
            <a:ext cx="1458849" cy="345923"/>
          </a:xfrm>
          <a:prstGeom prst="wedgeRoundRectCallout">
            <a:avLst>
              <a:gd name="adj1" fmla="val -22641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0285" y="1227285"/>
            <a:ext cx="1110113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626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16632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刷新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动画每帧都要刷新，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要刷新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次才能保证动画的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流畅性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，也就是每隔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1000ms/30 =  33.33ms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就要刷新一次动画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并需要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刷新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角面的颜色和顶点位置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根据每个动画执行的时间和持续总时间的比例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，在初始值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结束值之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进行插值，得到当前数值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，设置三角面样式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8752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80" y="518361"/>
            <a:ext cx="4725059" cy="3381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1331640" y="130749"/>
            <a:ext cx="3397664" cy="345923"/>
          </a:xfrm>
          <a:prstGeom prst="wedgeRoundRectCallout">
            <a:avLst>
              <a:gd name="adj1" fmla="val -23306"/>
              <a:gd name="adj2" fmla="val 6760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执行动画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刷新所有元素样式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148064" y="2240314"/>
            <a:ext cx="3162046" cy="345923"/>
          </a:xfrm>
          <a:prstGeom prst="wedgeRoundRectCallout">
            <a:avLst>
              <a:gd name="adj1" fmla="val -54575"/>
              <a:gd name="adj2" fmla="val 4475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如果动画没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965412" y="1916573"/>
            <a:ext cx="2038636" cy="345923"/>
          </a:xfrm>
          <a:prstGeom prst="wedgeRoundRectCallout">
            <a:avLst>
              <a:gd name="adj1" fmla="val -55255"/>
              <a:gd name="adj2" fmla="val -9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动画结束，计数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414972" y="3554285"/>
            <a:ext cx="4037348" cy="810819"/>
          </a:xfrm>
          <a:prstGeom prst="wedgeRoundRectCallout">
            <a:avLst>
              <a:gd name="adj1" fmla="val -55255"/>
              <a:gd name="adj2" fmla="val -9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如果结束数量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等于三角面总数，则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全部动画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结束，返回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652120" y="1252570"/>
            <a:ext cx="1890842" cy="831717"/>
          </a:xfrm>
          <a:prstGeom prst="wedgeRoundRectCallout">
            <a:avLst>
              <a:gd name="adj1" fmla="val -57046"/>
              <a:gd name="adj2" fmla="val -1043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更新每个三角面的动画数据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43708" y="1524413"/>
            <a:ext cx="1656184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75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34" y="602762"/>
            <a:ext cx="4848902" cy="2610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2092641" y="130749"/>
            <a:ext cx="3445863" cy="345923"/>
          </a:xfrm>
          <a:prstGeom prst="wedgeRoundRectCallout">
            <a:avLst>
              <a:gd name="adj1" fmla="val -22641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执行三角面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刷新数据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154190" y="908720"/>
            <a:ext cx="2434034" cy="345923"/>
          </a:xfrm>
          <a:prstGeom prst="wedgeRoundRectCallout">
            <a:avLst>
              <a:gd name="adj1" fmla="val -24245"/>
              <a:gd name="adj2" fmla="val 676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刷新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每组动画数据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923928" y="2204864"/>
            <a:ext cx="3370138" cy="345923"/>
          </a:xfrm>
          <a:prstGeom prst="wedgeRoundRectCallout">
            <a:avLst>
              <a:gd name="adj1" fmla="val -29604"/>
              <a:gd name="adj2" fmla="val -10209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组颜色数据，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组顶点数据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264650" y="2780928"/>
            <a:ext cx="3035542" cy="761964"/>
          </a:xfrm>
          <a:prstGeom prst="wedgeRoundRectCallout">
            <a:avLst>
              <a:gd name="adj1" fmla="val -55627"/>
              <a:gd name="adj2" fmla="val -1278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数据变换时间结束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则三角面动画结束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44251" y="1619837"/>
            <a:ext cx="1427434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210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30196"/>
            <a:ext cx="7354326" cy="376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1930285" y="1898348"/>
            <a:ext cx="1489587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1619672" y="147434"/>
            <a:ext cx="1800200" cy="345923"/>
          </a:xfrm>
          <a:prstGeom prst="wedgeRoundRectCallout">
            <a:avLst>
              <a:gd name="adj1" fmla="val -22641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刷新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644008" y="530196"/>
            <a:ext cx="2304256" cy="345923"/>
          </a:xfrm>
          <a:prstGeom prst="wedgeRoundRectCallout">
            <a:avLst>
              <a:gd name="adj1" fmla="val -21005"/>
              <a:gd name="adj2" fmla="val 741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没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结束则刷新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879812" y="3947173"/>
            <a:ext cx="1260140" cy="345923"/>
          </a:xfrm>
          <a:prstGeom prst="wedgeRoundRectCallout">
            <a:avLst>
              <a:gd name="adj1" fmla="val -57735"/>
              <a:gd name="adj2" fmla="val 55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动画结束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083837" y="3284984"/>
            <a:ext cx="1260140" cy="345923"/>
          </a:xfrm>
          <a:prstGeom prst="wedgeRoundRectCallout">
            <a:avLst>
              <a:gd name="adj1" fmla="val -57735"/>
              <a:gd name="adj2" fmla="val 55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动画持续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720784" y="2939061"/>
            <a:ext cx="1579407" cy="345923"/>
          </a:xfrm>
          <a:prstGeom prst="wedgeRoundRectCallout">
            <a:avLst>
              <a:gd name="adj1" fmla="val -57735"/>
              <a:gd name="adj2" fmla="val 55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更新计时器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963506" y="1555662"/>
            <a:ext cx="3093961" cy="345923"/>
          </a:xfrm>
          <a:prstGeom prst="wedgeRoundRectCallout">
            <a:avLst>
              <a:gd name="adj1" fmla="val -27451"/>
              <a:gd name="adj2" fmla="val -7598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大于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延迟时间，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开始动画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91010" y="1895738"/>
            <a:ext cx="1244686" cy="345923"/>
          </a:xfrm>
          <a:prstGeom prst="wedgeRoundRectCallout">
            <a:avLst>
              <a:gd name="adj1" fmla="val 62393"/>
              <a:gd name="adj2" fmla="val 3170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动画插值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981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16632"/>
            <a:ext cx="7776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5-e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动画插值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动画插值就是在动画初始值和结束数值之间，计算一个数值，这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数值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动画运行时间和持续总时间计算，如果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插值，时间比例就等于数值比例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，如下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运行时间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持续时间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=(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当前值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初始值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)/(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结束值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初始值）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所以，当前值的计算方式如下：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当前值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初始值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+(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初始值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*（运行时间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持续时间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这样，如果做一个宽度动画，宽度起始值是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10px,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终点值是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20px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，持续时间是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，无延迟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运行时间是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，宽度插值为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10px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运行时间是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5s ,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宽度插值为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15px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10s,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宽度插值为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20px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本例中，我们采用线性插值，代码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如下：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630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76672"/>
            <a:ext cx="5039428" cy="3067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2267744" y="58741"/>
            <a:ext cx="3744416" cy="345923"/>
          </a:xfrm>
          <a:prstGeom prst="wedgeRoundRectCallout">
            <a:avLst>
              <a:gd name="adj1" fmla="val -22641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插值函数，返回当前插值结果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580112" y="1124744"/>
            <a:ext cx="2664296" cy="1728192"/>
          </a:xfrm>
          <a:prstGeom prst="wedgeRoundRectCallout">
            <a:avLst>
              <a:gd name="adj1" fmla="val -55172"/>
              <a:gd name="adj2" fmla="val -2438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如果距离结束时间，小于一帧，直接设置结束数值，否则会有终点数值的偏差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347864" y="2920433"/>
            <a:ext cx="1579407" cy="345923"/>
          </a:xfrm>
          <a:prstGeom prst="wedgeRoundRectCallout">
            <a:avLst>
              <a:gd name="adj1" fmla="val -21997"/>
              <a:gd name="adj2" fmla="val -857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计算插值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000" y="3784972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剩余细节的代码，因为并不复杂，所以我们不再赘述，请大家参考源代码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5950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93" y="197397"/>
            <a:ext cx="1743318" cy="17814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145267"/>
            <a:ext cx="1790950" cy="16671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348880"/>
            <a:ext cx="2019582" cy="1552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2162477" cy="1505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797152"/>
            <a:ext cx="2191056" cy="1476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圆角矩形标注 7"/>
          <p:cNvSpPr/>
          <p:nvPr/>
        </p:nvSpPr>
        <p:spPr>
          <a:xfrm>
            <a:off x="1583668" y="3651082"/>
            <a:ext cx="1656184" cy="648072"/>
          </a:xfrm>
          <a:prstGeom prst="wedgeRoundRectCallout">
            <a:avLst>
              <a:gd name="adj1" fmla="val 30421"/>
              <a:gd name="adj2" fmla="val -7716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大功告成！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358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988221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如果不是直接变形，而在图形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的三角面爆炸分散，然后在聚合成图形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，该如何实现呢？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如果不把所有图形的三角面数量进行统一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，面对三角面数量不一的图案，如何实现？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87703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低面图形通过美术工具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TriangulateImage5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来制作，请参考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低面图形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两个低面图形的三角面数量很可能不同（相同为巧合），需要重复图形三角面达到最大数量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三角面的颜色和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顶点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变换，需要提取数值，做字符串和数值之间的转换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本例使用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插值而不是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SMIL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动画，兼容最新的主流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制作低面图形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例制作低面图形和第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低面动画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中基本相同，请参考，这里仅简要介绍下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76872"/>
            <a:ext cx="3231714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圆角矩形标注 8"/>
          <p:cNvSpPr/>
          <p:nvPr/>
        </p:nvSpPr>
        <p:spPr>
          <a:xfrm>
            <a:off x="4427984" y="2719796"/>
            <a:ext cx="2913019" cy="1337214"/>
          </a:xfrm>
          <a:prstGeom prst="wedgeRoundRectCallout">
            <a:avLst>
              <a:gd name="adj1" fmla="val -54473"/>
              <a:gd name="adj2" fmla="val 1668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TriangulateImage5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将图像切分成低面效果，并保存为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4624"/>
            <a:ext cx="3205605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644008" y="1196752"/>
            <a:ext cx="1440159" cy="668607"/>
          </a:xfrm>
          <a:prstGeom prst="wedgeRoundRectCallout">
            <a:avLst>
              <a:gd name="adj1" fmla="val -54473"/>
              <a:gd name="adj2" fmla="val 1668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低面效果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"/>
          <a:stretch/>
        </p:blipFill>
        <p:spPr>
          <a:xfrm>
            <a:off x="5148064" y="3356992"/>
            <a:ext cx="3240000" cy="3015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1403648" y="3789040"/>
            <a:ext cx="3528392" cy="2376264"/>
          </a:xfrm>
          <a:prstGeom prst="wedgeRoundRectCallout">
            <a:avLst>
              <a:gd name="adj1" fmla="val 54045"/>
              <a:gd name="adj2" fmla="val 2270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中对路径进行修改：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去掉图形周围的空白路径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（用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魔棒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选中空白路径，并用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Alt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套索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去掉图形上的同色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57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32656"/>
            <a:ext cx="6714727" cy="2167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2411760" y="2780928"/>
            <a:ext cx="4824536" cy="936104"/>
          </a:xfrm>
          <a:prstGeom prst="wedgeRoundRectCallout">
            <a:avLst>
              <a:gd name="adj1" fmla="val -32409"/>
              <a:gd name="adj2" fmla="val -7279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将路径保存为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格式，用浏览器打开，注意保存时设置为“属性样式”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58" y="4130151"/>
            <a:ext cx="1622782" cy="1832392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104230"/>
            <a:ext cx="2638793" cy="1810003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49080"/>
            <a:ext cx="1800200" cy="1848854"/>
          </a:xfrm>
          <a:prstGeom prst="rect">
            <a:avLst/>
          </a:prstGeom>
        </p:spPr>
      </p:pic>
      <p:sp>
        <p:nvSpPr>
          <p:cNvPr id="8" name="圆角矩形标注 7"/>
          <p:cNvSpPr/>
          <p:nvPr/>
        </p:nvSpPr>
        <p:spPr>
          <a:xfrm>
            <a:off x="3410861" y="6093296"/>
            <a:ext cx="2268252" cy="432048"/>
          </a:xfrm>
          <a:prstGeom prst="wedgeRoundRectCallout">
            <a:avLst>
              <a:gd name="adj1" fmla="val -32409"/>
              <a:gd name="adj2" fmla="val -7279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个低面图形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09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8640"/>
            <a:ext cx="6239746" cy="309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1619672" y="3645024"/>
            <a:ext cx="4320480" cy="864096"/>
          </a:xfrm>
          <a:prstGeom prst="wedgeRoundRectCallout">
            <a:avLst>
              <a:gd name="adj1" fmla="val -32409"/>
              <a:gd name="adj2" fmla="val -7279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拷贝每个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图形中的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&lt;polygon&gt;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标签数据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到自己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79712" y="192714"/>
            <a:ext cx="1152128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35696" y="908720"/>
            <a:ext cx="720080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79712" y="1592652"/>
            <a:ext cx="1296144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54761" y="1988840"/>
            <a:ext cx="1129007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54760" y="2636912"/>
            <a:ext cx="1129007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75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准备数据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000" y="836712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加载图形数据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变形的主体是三角面的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顶点坐标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填充颜色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，所以需要把这些数据加载上来，并且转换成可以做数值运算（插值）的数值类型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500929"/>
            <a:ext cx="5315692" cy="3067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圆角矩形标注 16"/>
          <p:cNvSpPr/>
          <p:nvPr/>
        </p:nvSpPr>
        <p:spPr>
          <a:xfrm>
            <a:off x="3814342" y="4807122"/>
            <a:ext cx="2557858" cy="345923"/>
          </a:xfrm>
          <a:prstGeom prst="wedgeRoundRectCallout">
            <a:avLst>
              <a:gd name="adj1" fmla="val -59782"/>
              <a:gd name="adj2" fmla="val 186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做一个图形名字数组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3945458" y="5186286"/>
            <a:ext cx="2786782" cy="345923"/>
          </a:xfrm>
          <a:prstGeom prst="wedgeRoundRectCallout">
            <a:avLst>
              <a:gd name="adj1" fmla="val -59782"/>
              <a:gd name="adj2" fmla="val 186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每个图形有个数据数组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3178608" y="6395445"/>
            <a:ext cx="3193591" cy="345923"/>
          </a:xfrm>
          <a:prstGeom prst="wedgeRoundRectCallout">
            <a:avLst>
              <a:gd name="adj1" fmla="val -29806"/>
              <a:gd name="adj2" fmla="val -10209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记录最大三角面数的图形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195736" y="3068960"/>
            <a:ext cx="2094143" cy="345923"/>
          </a:xfrm>
          <a:prstGeom prst="wedgeRoundRectCallout">
            <a:avLst>
              <a:gd name="adj1" fmla="val -29933"/>
              <a:gd name="adj2" fmla="val 6433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加载图形三角面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03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61522"/>
            <a:ext cx="4334480" cy="3067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923928" y="2420888"/>
            <a:ext cx="3384376" cy="936104"/>
          </a:xfrm>
          <a:prstGeom prst="wedgeRoundRectCallout">
            <a:avLst>
              <a:gd name="adj1" fmla="val -54045"/>
              <a:gd name="adj2" fmla="val -1724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将一个记录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数值和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顶点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数组的对象放入图形数组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90" y="3891818"/>
            <a:ext cx="5849166" cy="2353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3419872" y="4179850"/>
            <a:ext cx="4752528" cy="345923"/>
          </a:xfrm>
          <a:prstGeom prst="wedgeRoundRectCallout">
            <a:avLst>
              <a:gd name="adj1" fmla="val -24475"/>
              <a:gd name="adj2" fmla="val 7413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&lt;polygon&gt;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标签中，提取颜色字符串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1624677" y="6395445"/>
            <a:ext cx="4832792" cy="345923"/>
          </a:xfrm>
          <a:prstGeom prst="wedgeRoundRectCallout">
            <a:avLst>
              <a:gd name="adj1" fmla="val -20658"/>
              <a:gd name="adj2" fmla="val -923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从十六进制的字符串，转换为十进制数值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076056" y="5647395"/>
            <a:ext cx="1755063" cy="345923"/>
          </a:xfrm>
          <a:prstGeom prst="wedgeRoundRectCallout">
            <a:avLst>
              <a:gd name="adj1" fmla="val -59894"/>
              <a:gd name="adj2" fmla="val -4009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去掉多余字符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267744" y="58741"/>
            <a:ext cx="3024336" cy="345923"/>
          </a:xfrm>
          <a:prstGeom prst="wedgeRoundRectCallout">
            <a:avLst>
              <a:gd name="adj1" fmla="val -29933"/>
              <a:gd name="adj2" fmla="val 6433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获取每个三角面的数据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907704" y="3545895"/>
            <a:ext cx="1872208" cy="345923"/>
          </a:xfrm>
          <a:prstGeom prst="wedgeRoundRectCallout">
            <a:avLst>
              <a:gd name="adj1" fmla="val -29933"/>
              <a:gd name="adj2" fmla="val 6433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提取颜色信息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19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10099</TotalTime>
  <Words>1564</Words>
  <Application>Microsoft Office PowerPoint</Application>
  <PresentationFormat>全屏显示(4:3)</PresentationFormat>
  <Paragraphs>145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主题​​</vt:lpstr>
      <vt:lpstr>躁动的web动画 ——第23讲 低面图形变形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714</cp:revision>
  <dcterms:created xsi:type="dcterms:W3CDTF">2018-04-16T03:29:14Z</dcterms:created>
  <dcterms:modified xsi:type="dcterms:W3CDTF">2018-09-12T03:12:26Z</dcterms:modified>
</cp:coreProperties>
</file>