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9" r:id="rId5"/>
    <p:sldId id="370" r:id="rId6"/>
    <p:sldId id="378" r:id="rId7"/>
    <p:sldId id="389" r:id="rId8"/>
    <p:sldId id="390" r:id="rId9"/>
    <p:sldId id="388" r:id="rId10"/>
    <p:sldId id="394" r:id="rId11"/>
    <p:sldId id="392" r:id="rId12"/>
    <p:sldId id="407" r:id="rId13"/>
    <p:sldId id="393" r:id="rId14"/>
    <p:sldId id="395" r:id="rId15"/>
    <p:sldId id="396" r:id="rId16"/>
    <p:sldId id="397" r:id="rId17"/>
    <p:sldId id="398" r:id="rId18"/>
    <p:sldId id="399" r:id="rId19"/>
    <p:sldId id="391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34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 x1 y1 x2 y2 x y: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绘制一条从当前点到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的三次贝瑟尔曲线，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(x1,y1)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为曲线的开始控制点，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(x2,y2)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为曲线的终点控制点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x2 y2 x y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绘制一条从当前点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的三次贝瑟尔曲线，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(x2,y2)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为新端点的控制点。第一个控制点是前一个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命令的终点控制点的中心对称点。如果前一个曲线不存在，当前点会被用作第一个控制点。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52" y="5107042"/>
            <a:ext cx="2381582" cy="15623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6001" y="5247728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40 50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60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10,90 10, 110 50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73168" y="5976862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(40,50)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107699" y="5944140"/>
            <a:ext cx="192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(110,50)</a:t>
            </a:r>
            <a:endParaRPr lang="zh-CN" altLang="en-US" sz="2400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35492" y="5107042"/>
            <a:ext cx="576064" cy="10801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766445" y="4963026"/>
            <a:ext cx="144016" cy="1440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6393660" y="5085951"/>
            <a:ext cx="570024" cy="1156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315612" y="4963026"/>
            <a:ext cx="144016" cy="1440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03039" y="4717385"/>
            <a:ext cx="192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(90,10)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46855" y="4717385"/>
            <a:ext cx="192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(60,10)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095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其他相关标签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&lt;g&gt;&lt;/g&gt;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元素会将所有子元素作为一个组合，通常还会有一个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用于标识。同时在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标签中设置的所有样式，会应用于组合内的所有子元素。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元素是可以嵌套的。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元素中可以添加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&lt;title&gt;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标签用于基于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的应用程序识别，或为有视觉障碍的用户提供可访问性。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24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标签之间定义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的元素，并且告诉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只定义，不显示，一般想要复用的元素都会定义在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标签中的元素会作为模板供其他地方使用。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&lt;use/&gt;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元素可以复用提前定义好的元素，或者元素组合，给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元素的属性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xlink:href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，可以是之前定义好的元素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xlink:href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=“#apple” x=“90” y=“100”/&gt;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xlink:href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animal.svg#tiger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9936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6354062" cy="261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97152"/>
            <a:ext cx="6506483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979712" y="2060848"/>
            <a:ext cx="619607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60232" y="4855678"/>
            <a:ext cx="619607" cy="8775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2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图中，有些并不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或其他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，保留必要的路径标签，放在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标签中，这样就不会直接显示了。在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标签包裹所有的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&lt;path/&gt;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路径。然后使用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&lt;use&gt;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&lt;g&gt;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标签包含的所有路径，因为我们想要制作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重描边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，展示先后绘制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次的效果，所以需要将所有路径引用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次。另外注意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先后顺序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，写在后面的路径描边后会遮挡前面的。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26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逐步描边的实现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stroke-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属性表示使用虚线进行描边，属性值可以是一列数字。依次表示线的宽度和空隙的宽度，用逗号或者空格分隔。如果是奇数个，会自动重复一次，凑成偶数。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表示线长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stroke-dasharray:20,30,90;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表示线长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，线长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，线长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，空隙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90…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r="5720"/>
          <a:stretch/>
        </p:blipFill>
        <p:spPr>
          <a:xfrm>
            <a:off x="2843808" y="5517072"/>
            <a:ext cx="1193883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51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表示描边的偏移，可以有正负，当然也可以是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，就是不偏移。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03648" y="4221088"/>
            <a:ext cx="3168352" cy="864096"/>
          </a:xfrm>
          <a:prstGeom prst="wedgeRoundRectCallout">
            <a:avLst>
              <a:gd name="adj1" fmla="val -29990"/>
              <a:gd name="adj2" fmla="val -808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stroke-dasharray:200;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stroke-dashoffset:0;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4932040" y="4149080"/>
            <a:ext cx="3312368" cy="864096"/>
          </a:xfrm>
          <a:prstGeom prst="wedgeRoundRectCallout">
            <a:avLst>
              <a:gd name="adj1" fmla="val -29272"/>
              <a:gd name="adj2" fmla="val -818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stroke-dasharray:200;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stroke-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:-100;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1133633" cy="120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28" y="2492896"/>
            <a:ext cx="1181265" cy="1190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8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描边原理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19675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假设我们有一个正方形路径，边长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描边如下：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81050"/>
            <a:ext cx="1238423" cy="1247949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3131840" y="2372976"/>
            <a:ext cx="2664296" cy="864096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stroke:red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stroke-width:10px;</a:t>
            </a:r>
          </a:p>
        </p:txBody>
      </p:sp>
      <p:sp>
        <p:nvSpPr>
          <p:cNvPr id="7" name="矩形 6"/>
          <p:cNvSpPr/>
          <p:nvPr/>
        </p:nvSpPr>
        <p:spPr>
          <a:xfrm>
            <a:off x="918589" y="3645023"/>
            <a:ext cx="72008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使用虚线描边后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87" y="4581128"/>
            <a:ext cx="1143160" cy="1190791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3131840" y="4869160"/>
            <a:ext cx="3024336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stroke-dasharray:50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8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>
          <a:xfrm>
            <a:off x="2843105" y="1556792"/>
            <a:ext cx="3024336" cy="479958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stroke-dasharray: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88640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我们可以把虚线设置的很长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43808" y="2808628"/>
            <a:ext cx="3024336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45726"/>
            <a:ext cx="1181265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1181265" cy="117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7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332656"/>
            <a:ext cx="72008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我们可以同时偏移虚线描边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94239" y="2642127"/>
            <a:ext cx="2841657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stroke-dasharray: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81906"/>
            <a:ext cx="1190791" cy="117173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"/>
          <a:stretch/>
        </p:blipFill>
        <p:spPr>
          <a:xfrm>
            <a:off x="2915817" y="1062043"/>
            <a:ext cx="1173599" cy="11736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62043"/>
            <a:ext cx="1146094" cy="11736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52736"/>
            <a:ext cx="1191600" cy="1200909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796227" y="2632648"/>
            <a:ext cx="847782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64378" y="2623169"/>
            <a:ext cx="847782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150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620159" y="2618172"/>
            <a:ext cx="847782" cy="479958"/>
          </a:xfrm>
          <a:prstGeom prst="wedgeRoundRectCallout">
            <a:avLst>
              <a:gd name="adj1" fmla="val -29801"/>
              <a:gd name="adj2" fmla="val -96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4239" y="3279991"/>
            <a:ext cx="72008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要变成动画只需要添加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2" y="3933056"/>
            <a:ext cx="5334744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1763688" y="5661248"/>
            <a:ext cx="3168352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7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路径技术，实现文本的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动画，好像文本是手写出来的感觉！同时此技术还可以应用于其他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路径的任意图案。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3543795" cy="2286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"/>
          <a:stretch/>
        </p:blipFill>
        <p:spPr>
          <a:xfrm>
            <a:off x="4227363" y="3299179"/>
            <a:ext cx="3591426" cy="2218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4" y="2053312"/>
            <a:ext cx="5477639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283968" y="2276872"/>
            <a:ext cx="1728192" cy="479958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完全是空隙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9886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当虚线的线长足够长，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和路径一样长时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，它就可以覆盖整个路径，同时如果空隙也很长，那么从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完全空隙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描边覆盖整个路径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，看上去，就像是从无到有的描边动画。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23728" y="4754675"/>
            <a:ext cx="1656184" cy="576064"/>
          </a:xfrm>
          <a:prstGeom prst="wedgeRoundRectCallout">
            <a:avLst>
              <a:gd name="adj1" fmla="val -30907"/>
              <a:gd name="adj2" fmla="val -960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完全是描边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2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文字描边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描边的样式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72816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描边的时候，我们需要设置一些描边的样式，使得文本看来更加美观，这里主要介绍两个相关的样式：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linecap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linejoin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12" y="4461165"/>
            <a:ext cx="3924848" cy="11907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03336" y="5445224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miter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581684" y="5454755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round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895624" y="5454755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bevel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901697" y="3861000"/>
            <a:ext cx="2296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linejoin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019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86644"/>
            <a:ext cx="1876687" cy="24863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5896" y="1097719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butt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635896" y="2098997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round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292923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square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555776" y="399684"/>
            <a:ext cx="2296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linecap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63422" y="3584091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linejoin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设置描边连接处的样式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linecap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设置描边端点处的样式。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我们的字母书写动画，使用如下所示设置：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62" y="5578046"/>
            <a:ext cx="2800741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06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88640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路径的长度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属性需要设置为：大于等于路径长度才能实现类似书写的效果，那么这么多不规则的路径如何获取路径长度呢？我们可以通过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的函数来获取。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SVG1.1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的标准所支持的，当然提供了相应的函数接口来操作它。获取路径长度函数为</a:t>
            </a:r>
            <a:r>
              <a:rPr lang="en-US" altLang="zh-CN" sz="2400" dirty="0" err="1" smtClean="0"/>
              <a:t>getTotalLength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浏览器调试工具中选中相应路径，然后使用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$0.getTotalLength()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来打印出相应路径长度，选出最长的。最后我们发现，最长的路径是字母“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”的路径，大约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560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，所以我么所有的路径可以以此为标准设置。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820951"/>
            <a:ext cx="2695951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68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7125694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6156176" y="3773621"/>
            <a:ext cx="115212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365104"/>
            <a:ext cx="5391902" cy="226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123728" y="5373216"/>
            <a:ext cx="2592288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750471" y="5589240"/>
            <a:ext cx="1477713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路径长度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8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88640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3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层路径动画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动画，我们依次让他们开始和结束，体现出有次序绘制的效果。但是我们并不通过设置动画时间和延迟来体现，这样不方便进行无限循环，延迟仅仅在第一次动画时有效果。所以我们采用相同动画时间，但是在不同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keyframe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中设置不同的开始结束百分比来实现。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61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624"/>
            <a:ext cx="2999448" cy="666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358822"/>
            <a:ext cx="2664296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最快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最快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47112" y="2348880"/>
            <a:ext cx="2761192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第二开始，第二结束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595560" y="4531432"/>
            <a:ext cx="2712744" cy="576064"/>
          </a:xfrm>
          <a:prstGeom prst="wedgeRoundRectCallout">
            <a:avLst>
              <a:gd name="adj1" fmla="val -58561"/>
              <a:gd name="adj2" fmla="val 200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最后开始，最后结束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36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标签，能有描边效果吗？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如果我们有一幅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路径构成的画，是否也能有描边的动画效果？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字体形状的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，我们需要借助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或者其他美术工具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标签也可以描边，但是不能随心所欲地实现想要的效果。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dashoffset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沿路劲描边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如果是简单的几何体，比如，圆形，矩形可以直接通过程序来绘制，但是遇到复杂的形状，就需要借助美术工具来创建，比如常用的有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。我们这里的路径动画也是先通过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创建了文本的路径，如图所示：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/>
        </p:blipFill>
        <p:spPr>
          <a:xfrm>
            <a:off x="971600" y="3855079"/>
            <a:ext cx="3240360" cy="244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55079"/>
            <a:ext cx="3219435" cy="244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以上左图的路径，具有描边效果，右图仅仅只有路径。我们实现右图的效果后，保存成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格式，得到如下结果：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416824" cy="445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115616" y="4869160"/>
            <a:ext cx="727280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4081" y="3799328"/>
            <a:ext cx="4940087" cy="493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6256649" y="3799328"/>
            <a:ext cx="792088" cy="384810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38639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我们需要的路径就在该文件中，我们想把路径嵌入到我们的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文档之中，不过在此之前，我们需要先搞清楚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中，路径的概念，以及相关标签功能。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&lt;path/&gt;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元素通过指定一系列相互连接的线，圆弧，曲线绘制任意形状的轮廓。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所有轮廓的数据都放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d(data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属性中，数据中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单个字符的命令，比如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20 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 10 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moveto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，表示路径从何处开始，如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20 30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表示路径从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x=20,y=30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的位置开始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7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lineto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表示画一条直线，如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L10 20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，表示从当前位置（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指令设置的，或者上一个绘图指令截至的位置），到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x=10,y=20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的地方绘制一条直线。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表示闭合路径，后面没有参数。路径可以是开放的，也可以是闭合的，闭合的意思就是路径的首位相连。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0466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接下来举个绘制矩形的例子，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 d=“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90 10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90 30 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60 30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</p:txBody>
      </p:sp>
      <p:sp>
        <p:nvSpPr>
          <p:cNvPr id="3" name="矩形 2"/>
          <p:cNvSpPr/>
          <p:nvPr/>
        </p:nvSpPr>
        <p:spPr>
          <a:xfrm>
            <a:off x="2483768" y="2204864"/>
            <a:ext cx="3240000" cy="216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43708" y="17487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60,10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414251" y="17542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en-US" altLang="zh-CN" sz="2400" dirty="0" smtClean="0"/>
              <a:t>0,10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69165" y="42210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90,30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36175" y="429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0,30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55576" y="499493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指令使用小写字母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代替，那就是相对路径。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指令，大小写都是一样的。以上矩形绘制的指令为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&lt;path d=“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30 0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0 20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-30 0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/&gt;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534963" y="1669777"/>
            <a:ext cx="1368152" cy="38411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90 10</a:t>
            </a:r>
            <a:endParaRPr lang="zh-CN" altLang="en-US" dirty="0"/>
          </a:p>
        </p:txBody>
      </p:sp>
      <p:sp>
        <p:nvSpPr>
          <p:cNvPr id="10" name="五边形 9"/>
          <p:cNvSpPr/>
          <p:nvPr/>
        </p:nvSpPr>
        <p:spPr>
          <a:xfrm rot="5400000">
            <a:off x="5612846" y="3007249"/>
            <a:ext cx="1413494" cy="384119"/>
          </a:xfrm>
          <a:prstGeom prst="homePlate">
            <a:avLst>
              <a:gd name="adj" fmla="val 56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90 30</a:t>
            </a:r>
            <a:endParaRPr lang="zh-CN" altLang="en-US" dirty="0"/>
          </a:p>
        </p:txBody>
      </p:sp>
      <p:sp>
        <p:nvSpPr>
          <p:cNvPr id="11" name="五边形 10"/>
          <p:cNvSpPr/>
          <p:nvPr/>
        </p:nvSpPr>
        <p:spPr>
          <a:xfrm flipH="1">
            <a:off x="3338970" y="4502131"/>
            <a:ext cx="1440160" cy="384119"/>
          </a:xfrm>
          <a:prstGeom prst="homePlate">
            <a:avLst>
              <a:gd name="adj" fmla="val 56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60 30</a:t>
            </a:r>
            <a:endParaRPr lang="zh-CN" altLang="en-US" dirty="0"/>
          </a:p>
        </p:txBody>
      </p:sp>
      <p:sp>
        <p:nvSpPr>
          <p:cNvPr id="12" name="五边形 11"/>
          <p:cNvSpPr/>
          <p:nvPr/>
        </p:nvSpPr>
        <p:spPr>
          <a:xfrm rot="5400000" flipH="1">
            <a:off x="1636389" y="2967569"/>
            <a:ext cx="998757" cy="384119"/>
          </a:xfrm>
          <a:prstGeom prst="homePlate">
            <a:avLst>
              <a:gd name="adj" fmla="val 56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endParaRPr lang="zh-CN" altLang="en-US" dirty="0"/>
          </a:p>
        </p:txBody>
      </p:sp>
      <p:sp>
        <p:nvSpPr>
          <p:cNvPr id="13" name="五边形 12"/>
          <p:cNvSpPr/>
          <p:nvPr/>
        </p:nvSpPr>
        <p:spPr>
          <a:xfrm>
            <a:off x="489029" y="1818476"/>
            <a:ext cx="1368152" cy="384119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60 10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1569</Words>
  <Application>Microsoft Office PowerPoint</Application>
  <PresentationFormat>全屏显示(4:3)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Office 主题​​</vt:lpstr>
      <vt:lpstr>躁动的web动画 ——第9讲  SVG路径动画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314</cp:revision>
  <dcterms:created xsi:type="dcterms:W3CDTF">2018-04-16T03:29:14Z</dcterms:created>
  <dcterms:modified xsi:type="dcterms:W3CDTF">2018-06-24T12:20:53Z</dcterms:modified>
</cp:coreProperties>
</file>