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96" r:id="rId5"/>
    <p:sldId id="397" r:id="rId6"/>
    <p:sldId id="390" r:id="rId7"/>
    <p:sldId id="398" r:id="rId8"/>
    <p:sldId id="391" r:id="rId9"/>
    <p:sldId id="399" r:id="rId10"/>
    <p:sldId id="392" r:id="rId11"/>
    <p:sldId id="400" r:id="rId12"/>
    <p:sldId id="393" r:id="rId13"/>
    <p:sldId id="34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E21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92" d="100"/>
          <a:sy n="92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水波文字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86" y="764704"/>
            <a:ext cx="2886478" cy="905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775823"/>
            <a:ext cx="2450302" cy="90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圆角矩形标注 4"/>
          <p:cNvSpPr/>
          <p:nvPr/>
        </p:nvSpPr>
        <p:spPr>
          <a:xfrm>
            <a:off x="2195736" y="1988840"/>
            <a:ext cx="2160240" cy="648072"/>
          </a:xfrm>
          <a:prstGeom prst="wedgeRoundRectCallout">
            <a:avLst>
              <a:gd name="adj1" fmla="val -28425"/>
              <a:gd name="adj2" fmla="val -907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噪声频率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cale=“50”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412360" y="2026482"/>
            <a:ext cx="2111968" cy="610429"/>
          </a:xfrm>
          <a:prstGeom prst="wedgeRoundRectCallout">
            <a:avLst>
              <a:gd name="adj1" fmla="val -28425"/>
              <a:gd name="adj2" fmla="val -907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噪声频率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cale=“25”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鼠标点击启动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476672"/>
            <a:ext cx="7776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我们希望文字水波效果在鼠标点击的时候启动，然后慢慢停止。这个只需要在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en-US" altLang="zh-CN" sz="3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lick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是被点击元素的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表示点击后启动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不要有连字符之类的其他特殊字符，否则无法识别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最后还要将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默认的噪声频率变成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3312"/>
            <a:ext cx="3267531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506027"/>
            <a:ext cx="4239217" cy="101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2267744" y="4866691"/>
            <a:ext cx="2376264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67744" y="6154099"/>
            <a:ext cx="2520280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47667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另外我们还可以在文本外嵌套一个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标签，实现超链接，注意，这个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标签不同于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标签。连接地址写在 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xlink:href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属性中。这样，当鼠标悬浮于文字之上时，会变成手的形状！大功告成！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624281"/>
            <a:ext cx="4772691" cy="1829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76999"/>
            <a:ext cx="4773600" cy="184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椭圆 4"/>
          <p:cNvSpPr/>
          <p:nvPr/>
        </p:nvSpPr>
        <p:spPr>
          <a:xfrm>
            <a:off x="5724128" y="5229200"/>
            <a:ext cx="43204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62001" y="3782134"/>
            <a:ext cx="43204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如果想点击图片实现水波效果，如何实现？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水波文字（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本期我们的目标是利用之前学习的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，实现文本被点击时，产生水波；水波从剧烈晃动，到逐渐平静的效果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624281"/>
            <a:ext cx="4772691" cy="1829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76999"/>
            <a:ext cx="4773600" cy="184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水波的形态可以用我们之前学过的柏林噪声滤镜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，结合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扭曲文本像素。具体请参考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滤镜（二）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的动态效果，需要我们改变噪声的频率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水波逐渐恢复平静的过程，通过逐渐降低噪声频率，同时降低像素的位移幅度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动画的只是不再赘述，请参考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蒙版和图案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鼠标点击启动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波动动画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水波其实就是一种有规律的噪声，使用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滤镜也可以生成类似的噪声图像。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ype=“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fractalNoise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使噪声更加平滑。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18423"/>
            <a:ext cx="3391373" cy="1314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圆角矩形标注 5"/>
          <p:cNvSpPr/>
          <p:nvPr/>
        </p:nvSpPr>
        <p:spPr>
          <a:xfrm>
            <a:off x="5470089" y="2852936"/>
            <a:ext cx="1224136" cy="459494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38" y="4653136"/>
            <a:ext cx="5801535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4245906" y="4114159"/>
            <a:ext cx="2702358" cy="459494"/>
          </a:xfrm>
          <a:prstGeom prst="wedgeRoundRectCallout">
            <a:avLst>
              <a:gd name="adj1" fmla="val -21592"/>
              <a:gd name="adj2" fmla="val 1220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生成柏林噪声的滤镜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4398" y="5013176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03848" y="5661248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现在的滤镜，仅仅使用噪声填充滤镜目标区域。我们还是需要使用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滤镜，根据噪声的颜色分布，移动目标图像的像素，让图像产生扭曲变形。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609466"/>
            <a:ext cx="5915851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2555776" y="3314345"/>
            <a:ext cx="1440160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2915816" y="4049626"/>
            <a:ext cx="2160240" cy="459494"/>
          </a:xfrm>
          <a:prstGeom prst="wedgeRoundRectCallout">
            <a:avLst>
              <a:gd name="adj1" fmla="val -26486"/>
              <a:gd name="adj2" fmla="val -769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噪声滤镜的输出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170571" y="4044109"/>
            <a:ext cx="1705685" cy="459494"/>
          </a:xfrm>
          <a:prstGeom prst="wedgeRoundRectCallout">
            <a:avLst>
              <a:gd name="adj1" fmla="val -35497"/>
              <a:gd name="adj2" fmla="val -1357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扭曲的幅度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008700" y="2060848"/>
            <a:ext cx="3456384" cy="459494"/>
          </a:xfrm>
          <a:prstGeom prst="wedgeRoundRectCallout">
            <a:avLst>
              <a:gd name="adj1" fmla="val 19940"/>
              <a:gd name="adj2" fmla="val 7678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移动像素所依据的颜色通道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2075578"/>
            <a:ext cx="1800200" cy="459494"/>
          </a:xfrm>
          <a:prstGeom prst="wedgeRoundRectCallout">
            <a:avLst>
              <a:gd name="adj1" fmla="val 3491"/>
              <a:gd name="adj2" fmla="val 15367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修改目标图像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9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66" y="2321371"/>
            <a:ext cx="3067478" cy="1295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4886104" y="3874600"/>
            <a:ext cx="2065725" cy="459494"/>
          </a:xfrm>
          <a:prstGeom prst="wedgeRoundRectCallout">
            <a:avLst>
              <a:gd name="adj1" fmla="val -28425"/>
              <a:gd name="adj2" fmla="val -907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扭曲后的文字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22272"/>
            <a:ext cx="6630325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364088" y="332656"/>
            <a:ext cx="2065725" cy="459494"/>
          </a:xfrm>
          <a:prstGeom prst="wedgeRoundRectCallout">
            <a:avLst>
              <a:gd name="adj1" fmla="val 18577"/>
              <a:gd name="adj2" fmla="val 1536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对文字应用滤镜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4" y="2502372"/>
            <a:ext cx="2838846" cy="933580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4310040" y="2794480"/>
            <a:ext cx="290826" cy="432048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6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84984"/>
            <a:ext cx="4486901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让水波动起来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47667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水波动起来，就是噪声进行平滑的改变，改变种子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可以得到不同的噪声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，但并不平滑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。改变噪声粒度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可以，但也不平滑。改变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噪声频率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是最好的选择。我们制作噪声频率的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004048" y="4502676"/>
            <a:ext cx="2808312" cy="459494"/>
          </a:xfrm>
          <a:prstGeom prst="wedgeRoundRectCallout">
            <a:avLst>
              <a:gd name="adj1" fmla="val -57600"/>
              <a:gd name="adj2" fmla="val 268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频率变化从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0.03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3652303"/>
            <a:ext cx="1793761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3131840" y="6028567"/>
            <a:ext cx="4392488" cy="764704"/>
          </a:xfrm>
          <a:prstGeom prst="wedgeRoundRectCallout">
            <a:avLst>
              <a:gd name="adj1" fmla="val 14015"/>
              <a:gd name="adj2" fmla="val -888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calMode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spline”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keySplines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就是贝塞尔曲线的控制点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4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64704"/>
            <a:ext cx="3381847" cy="1295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74" y="744651"/>
            <a:ext cx="3410426" cy="1390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圆角矩形标注 4"/>
          <p:cNvSpPr/>
          <p:nvPr/>
        </p:nvSpPr>
        <p:spPr>
          <a:xfrm>
            <a:off x="1979712" y="2276872"/>
            <a:ext cx="2029249" cy="459494"/>
          </a:xfrm>
          <a:prstGeom prst="wedgeRoundRectCallout">
            <a:avLst>
              <a:gd name="adj1" fmla="val -29110"/>
              <a:gd name="adj2" fmla="val -907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=0.03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436096" y="2276872"/>
            <a:ext cx="2029249" cy="459494"/>
          </a:xfrm>
          <a:prstGeom prst="wedgeRoundRectCallout">
            <a:avLst>
              <a:gd name="adj1" fmla="val -29110"/>
              <a:gd name="adj2" fmla="val -9071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=0.01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86" y="3060390"/>
            <a:ext cx="2857899" cy="1171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1" b="9976"/>
          <a:stretch/>
        </p:blipFill>
        <p:spPr>
          <a:xfrm>
            <a:off x="4973804" y="3058529"/>
            <a:ext cx="3154301" cy="117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77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4624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让水波动逐渐平静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476672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我们让噪声频率降低到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是比较合适范围，但是这个过程中，文字波动并不会完全停止，我们需要改变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属性来实现。让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逐渐降低，像素的改变逐渐变成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，文字就完全平静了。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02864"/>
            <a:ext cx="4286848" cy="2629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4283968" y="4005064"/>
            <a:ext cx="2880320" cy="459494"/>
          </a:xfrm>
          <a:prstGeom prst="wedgeRoundRectCallout">
            <a:avLst>
              <a:gd name="adj1" fmla="val -58103"/>
              <a:gd name="adj2" fmla="val 426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位移幅度从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95936" y="3068960"/>
            <a:ext cx="964768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95736" y="4094127"/>
            <a:ext cx="1800200" cy="3600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531</Words>
  <Application>Microsoft Office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躁动的web动画 ——第15讲  SVG水波文字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516</cp:revision>
  <dcterms:created xsi:type="dcterms:W3CDTF">2018-04-16T03:29:14Z</dcterms:created>
  <dcterms:modified xsi:type="dcterms:W3CDTF">2018-08-02T03:06:06Z</dcterms:modified>
</cp:coreProperties>
</file>