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96" r:id="rId5"/>
    <p:sldId id="478" r:id="rId6"/>
    <p:sldId id="479" r:id="rId7"/>
    <p:sldId id="480" r:id="rId8"/>
    <p:sldId id="481" r:id="rId9"/>
    <p:sldId id="483" r:id="rId10"/>
    <p:sldId id="489" r:id="rId11"/>
    <p:sldId id="482" r:id="rId12"/>
    <p:sldId id="485" r:id="rId13"/>
    <p:sldId id="486" r:id="rId14"/>
    <p:sldId id="487" r:id="rId15"/>
    <p:sldId id="488" r:id="rId16"/>
    <p:sldId id="490" r:id="rId17"/>
    <p:sldId id="484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鼠标的眼睛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计算眼睛的中心坐标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必须强调所有的计算都要使用同一坐标系，即以浏览器窗口左上角为原点的，窗口坐标系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只有统一的坐标系才能够计算出正确的结果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3953427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267744" y="3382883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3441"/>
            <a:ext cx="4944165" cy="400106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355976" y="2396010"/>
            <a:ext cx="2304256" cy="345923"/>
          </a:xfrm>
          <a:prstGeom prst="wedgeRoundRectCallout">
            <a:avLst>
              <a:gd name="adj1" fmla="val -23490"/>
              <a:gd name="adj2" fmla="val 77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相应鼠标移动事件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07653" y="3670915"/>
            <a:ext cx="2304256" cy="478165"/>
          </a:xfrm>
          <a:prstGeom prst="wedgeRoundRectCallout">
            <a:avLst>
              <a:gd name="adj1" fmla="val -55334"/>
              <a:gd name="adj2" fmla="val 25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分别处理两只眼睛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4077072"/>
            <a:ext cx="259228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37217" y="5445224"/>
            <a:ext cx="233478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788024" y="5206141"/>
            <a:ext cx="1271757" cy="478165"/>
          </a:xfrm>
          <a:prstGeom prst="wedgeRoundRectCallout">
            <a:avLst>
              <a:gd name="adj1" fmla="val -55334"/>
              <a:gd name="adj2" fmla="val 25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3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0"/>
          <a:stretch/>
        </p:blipFill>
        <p:spPr>
          <a:xfrm>
            <a:off x="899592" y="4445248"/>
            <a:ext cx="2743583" cy="107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646245" y="4526431"/>
            <a:ext cx="2797963" cy="913920"/>
          </a:xfrm>
          <a:prstGeom prst="wedgeRoundRectCallout">
            <a:avLst>
              <a:gd name="adj1" fmla="val -56507"/>
              <a:gd name="adj2" fmla="val 22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左上角坐标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中心点窗口坐标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4567"/>
            <a:ext cx="2962688" cy="38105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28160"/>
            <a:ext cx="3743847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283968" y="47667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眼圈半径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1130631"/>
            <a:ext cx="3024336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文档的偏移（相对于窗口）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43439" y="1800887"/>
            <a:ext cx="2232817" cy="913920"/>
          </a:xfrm>
          <a:prstGeom prst="wedgeRoundRectCallout">
            <a:avLst>
              <a:gd name="adj1" fmla="val -56507"/>
              <a:gd name="adj2" fmla="val 22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眼圈元素，左上角的文档坐标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644961" y="3074847"/>
            <a:ext cx="4743463" cy="864096"/>
          </a:xfrm>
          <a:prstGeom prst="wedgeRoundRectCallout">
            <a:avLst>
              <a:gd name="adj1" fmla="val -53970"/>
              <a:gd name="adj2" fmla="val 20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眼圈左上角相对文档的坐标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文档相对于窗口的坐标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眼圈相对于窗口的坐标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80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计算眼圈中心点到鼠标点的单位向量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4" y="1179240"/>
            <a:ext cx="7240010" cy="4582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412776"/>
            <a:ext cx="3033366" cy="432048"/>
          </a:xfrm>
          <a:prstGeom prst="wedgeRoundRectCallout">
            <a:avLst>
              <a:gd name="adj1" fmla="val -52895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中心到鼠标的向量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71740" y="1872137"/>
            <a:ext cx="3033366" cy="432048"/>
          </a:xfrm>
          <a:prstGeom prst="wedgeRoundRectCallout">
            <a:avLst>
              <a:gd name="adj1" fmla="val -52895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中心到鼠标的向量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055316" y="3038274"/>
            <a:ext cx="4757043" cy="432048"/>
          </a:xfrm>
          <a:prstGeom prst="wedgeRoundRectCallout">
            <a:avLst>
              <a:gd name="adj1" fmla="val -29535"/>
              <a:gd name="adj2" fmla="val -734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坐标平方和  再开平方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向量的长度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91696" y="4437112"/>
            <a:ext cx="3912552" cy="432048"/>
          </a:xfrm>
          <a:prstGeom prst="wedgeRoundRectCallout">
            <a:avLst>
              <a:gd name="adj1" fmla="val -33171"/>
              <a:gd name="adj2" fmla="val -68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向量坐标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向量模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722379" y="5333005"/>
            <a:ext cx="2921629" cy="432048"/>
          </a:xfrm>
          <a:prstGeom prst="wedgeRoundRectCallout">
            <a:avLst>
              <a:gd name="adj1" fmla="val -33171"/>
              <a:gd name="adj2" fmla="val -68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防止除数太小接近于零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8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计算眼珠相对中心的偏移向量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眼珠的位置，肯定位于眼睛中心到鼠标的向量之上，我们希望计算出眼睛中心到眼珠的向量，以便最终得到眼珠的坐标，设置样式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中心到眼珠的方向与中心到鼠标的向量方向相同，但是大小不同：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当鼠标位于眼眶之外时，该向量长度最大，到眼眶的边缘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鼠标位于眼眶之内，该限量长度就是中心点到鼠标的距离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5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2397"/>
            <a:ext cx="6849431" cy="372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51720" y="404664"/>
            <a:ext cx="4608512" cy="936104"/>
          </a:xfrm>
          <a:prstGeom prst="wedgeRoundRectCallout">
            <a:avLst>
              <a:gd name="adj1" fmla="val -19329"/>
              <a:gd name="adj2" fmla="val 635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取中心到鼠标距离，以及眼睛半径（减去眼珠半径），两个数值中的小者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987824" y="2368502"/>
            <a:ext cx="2664296" cy="720080"/>
          </a:xfrm>
          <a:prstGeom prst="wedgeRoundRectCallout">
            <a:avLst>
              <a:gd name="adj1" fmla="val -52978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 * 长度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中心到眼珠的向量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03847" y="3573015"/>
            <a:ext cx="4752529" cy="518602"/>
          </a:xfrm>
          <a:prstGeom prst="wedgeRoundRectCallout">
            <a:avLst>
              <a:gd name="adj1" fmla="val -52978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中心坐标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中心到眼珠向量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眼珠中心坐标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7" y="1792437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796136" y="1810698"/>
            <a:ext cx="2448272" cy="1762317"/>
          </a:xfrm>
          <a:prstGeom prst="wedgeRoundRectCallout">
            <a:avLst>
              <a:gd name="adj1" fmla="val -57506"/>
              <a:gd name="adj2" fmla="val -36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注意要得到眼珠中心坐标，而眼珠是有半径的，不可能紧贴眼圈边缘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20339" y="5373216"/>
            <a:ext cx="6628684" cy="1152128"/>
          </a:xfrm>
          <a:prstGeom prst="wedgeRoundRectCallout">
            <a:avLst>
              <a:gd name="adj1" fmla="val -28476"/>
              <a:gd name="adj2" fmla="val -705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眼珠中心坐标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眼珠半径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眼珠元素左上角坐标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 如果使用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translate(-50%,-50%),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将眼珠元素的局部坐标系原点，移动到元素中心，则无需此计算步骤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1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设置眼珠样式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7" y="1268760"/>
            <a:ext cx="328658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26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" y="1289550"/>
            <a:ext cx="5306165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15816" y="764704"/>
            <a:ext cx="3033366" cy="432048"/>
          </a:xfrm>
          <a:prstGeom prst="wedgeRoundRectCallout">
            <a:avLst>
              <a:gd name="adj1" fmla="val -27588"/>
              <a:gd name="adj2" fmla="val 885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相对眼珠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坐标向上偏移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99792" y="2552613"/>
            <a:ext cx="3816424" cy="864096"/>
          </a:xfrm>
          <a:prstGeom prst="wedgeRoundRectCallout">
            <a:avLst>
              <a:gd name="adj1" fmla="val -27083"/>
              <a:gd name="adj2" fmla="val -64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计算缩放比例，最小数值为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，也就是不要让眼睑彻底消失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71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眨眼动画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点击鼠标，设置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animation-play-state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然后监听动画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迭代事件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（无限动画，每循环一次都会触发该事件），当动画结束的时，设置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animation-play-state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paused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从而实现第一次鼠标，眨一次眼的效果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53" y="3713544"/>
            <a:ext cx="5611008" cy="64779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6134956" cy="220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771800" y="3676690"/>
            <a:ext cx="9001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4029633"/>
            <a:ext cx="25202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70417" y="4941168"/>
            <a:ext cx="1260140" cy="2880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0417" y="5949280"/>
            <a:ext cx="1260140" cy="2880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22045" y="4581128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22045" y="5569109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4029633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99744" y="3676690"/>
            <a:ext cx="9442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292080" y="354058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相应点击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719321" y="3880683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迭代监听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369319" y="4437112"/>
            <a:ext cx="831168" cy="345923"/>
          </a:xfrm>
          <a:prstGeom prst="wedgeRoundRectCallout">
            <a:avLst>
              <a:gd name="adj1" fmla="val -11508"/>
              <a:gd name="adj2" fmla="val 839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369319" y="5396147"/>
            <a:ext cx="831168" cy="345923"/>
          </a:xfrm>
          <a:prstGeom prst="wedgeRoundRectCallout">
            <a:avLst>
              <a:gd name="adj1" fmla="val -11508"/>
              <a:gd name="adj2" fmla="val 839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设计师认为，两只眼睛的眼珠子位置角度应该一致，如何做到呢？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看鼠标的眼睛（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是制作一对眼睛，然后让眼珠始终盯着鼠标，随着鼠标的位置变化而变化！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27154" r="11514" b="19495"/>
          <a:stretch/>
        </p:blipFill>
        <p:spPr>
          <a:xfrm>
            <a:off x="1414020" y="2788356"/>
            <a:ext cx="1933310" cy="1077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12145" r="7498" b="11610"/>
          <a:stretch/>
        </p:blipFill>
        <p:spPr>
          <a:xfrm>
            <a:off x="3605345" y="3838330"/>
            <a:ext cx="1933310" cy="936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157192"/>
            <a:ext cx="2048161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939818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32" y="4177568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429100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本例子中眼睛的制作使用普通的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圆角属性制作圆形即可，不算难点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如何让眼睛始终看着鼠标，跟随鼠标，其实就是眼珠在眼眶的范围内，尽可能地接近鼠标，这就是算法的核心思路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我们分别用单独的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标签制作两只眼睛以及眼睛的眼圈，眼珠，眼睑部分，以方便应用样式和动画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4172532" cy="479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27984" y="692696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39604" y="2771590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11960" y="1196752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01551" y="3284984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74610" y="1523855"/>
            <a:ext cx="1429638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393480" y="3611812"/>
            <a:ext cx="1410768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71617" y="1988840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65063" y="4221088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眼睛的样式也很简单，眼睛标签用相对定位，眼珠，眼睑，眼眶使用相对定位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505689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786562" y="3717032"/>
            <a:ext cx="2808312" cy="849979"/>
          </a:xfrm>
          <a:prstGeom prst="wedgeRoundRectCallout">
            <a:avLst>
              <a:gd name="adj1" fmla="val -58137"/>
              <a:gd name="adj2" fmla="val 281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为和眼睛的中心重合，所以要便宜边框的厚度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145141" y="1498901"/>
            <a:ext cx="4091155" cy="849979"/>
          </a:xfrm>
          <a:prstGeom prst="wedgeRoundRectCallout">
            <a:avLst>
              <a:gd name="adj1" fmla="val -59745"/>
              <a:gd name="adj2" fmla="val -10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元素制作黄色的眼圈，之所以单独制作眼圈，是为了方便计算坐标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69002" y="3074753"/>
            <a:ext cx="826934" cy="345923"/>
          </a:xfrm>
          <a:prstGeom prst="wedgeRoundRectCallout">
            <a:avLst>
              <a:gd name="adj1" fmla="val -35625"/>
              <a:gd name="adj2" fmla="val 96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0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4963218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403648" y="3807591"/>
            <a:ext cx="6120680" cy="1512168"/>
          </a:xfrm>
          <a:prstGeom prst="wedgeRoundRectCallout">
            <a:avLst>
              <a:gd name="adj1" fmla="val -29596"/>
              <a:gd name="adj2" fmla="val -621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这里是否使用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-50%)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进行偏移，直接关系到后续坐标计算，如果不偏移，坐标原点是左上角，否则是元素中心（更加方便）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593427" y="1674014"/>
            <a:ext cx="826934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626274" y="2636912"/>
            <a:ext cx="3308544" cy="345923"/>
          </a:xfrm>
          <a:prstGeom prst="wedgeRoundRectCallout">
            <a:avLst>
              <a:gd name="adj1" fmla="val -55421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个数值会在代码中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66493" y="83671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眼珠大小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4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4182059" cy="476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696387" y="5301207"/>
            <a:ext cx="3243765" cy="849979"/>
          </a:xfrm>
          <a:prstGeom prst="wedgeRoundRectCallout">
            <a:avLst>
              <a:gd name="adj1" fmla="val -25978"/>
              <a:gd name="adj2" fmla="val -67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每次动画，放大到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，再缩小，相当于眨眼一次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370420" y="159694"/>
            <a:ext cx="833428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93561" y="1537503"/>
            <a:ext cx="1325393" cy="345923"/>
          </a:xfrm>
          <a:prstGeom prst="wedgeRoundRectCallout">
            <a:avLst>
              <a:gd name="adj1" fmla="val -34307"/>
              <a:gd name="adj2" fmla="val 80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0" y="1896855"/>
            <a:ext cx="2592288" cy="864096"/>
          </a:xfrm>
          <a:prstGeom prst="wedgeRoundRectCallout">
            <a:avLst>
              <a:gd name="adj1" fmla="val -39354"/>
              <a:gd name="adj2" fmla="val 610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以顶部中心为缩放中心，便于眨眼动画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11960" y="3068960"/>
            <a:ext cx="3033366" cy="345923"/>
          </a:xfrm>
          <a:prstGeom prst="wedgeRoundRectCallout">
            <a:avLst>
              <a:gd name="adj1" fmla="val -5475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初始缩放会在代码中设置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182805" y="4221088"/>
            <a:ext cx="1837349" cy="345923"/>
          </a:xfrm>
          <a:prstGeom prst="wedgeRoundRectCallout">
            <a:avLst>
              <a:gd name="adj1" fmla="val -10458"/>
              <a:gd name="adj2" fmla="val -923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默认动画暂停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3573016"/>
            <a:ext cx="2736304" cy="849979"/>
          </a:xfrm>
          <a:prstGeom prst="wedgeRoundRectCallout">
            <a:avLst>
              <a:gd name="adj1" fmla="val -60226"/>
              <a:gd name="adj2" fmla="val -444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无限循环的眨眼动画，启动停止才有意义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8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核心算法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核心算法就是尽量让眼珠的位置靠近鼠标，但活动范围不能超出眼圈的范围，两只眼睛独立计算，以各自的眼圈中心为标准，指向鼠标的方向，就是眼珠的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偏移方向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；鼠标在眼圈内，偏移大小，就是中心距离鼠标的距离；鼠标在眼圈外，偏移就是眼圈的半径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75656" y="4797152"/>
            <a:ext cx="1440160" cy="14401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92080" y="4797152"/>
            <a:ext cx="1440160" cy="14401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39752" y="494116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84168" y="5013176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89604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8" y="5112415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2105726" y="5427222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22150" y="5427222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8" idx="7"/>
          </p:cNvCxnSpPr>
          <p:nvPr/>
        </p:nvCxnSpPr>
        <p:spPr>
          <a:xfrm flipV="1">
            <a:off x="2259383" y="3961612"/>
            <a:ext cx="1205537" cy="1491973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938257" y="5157192"/>
            <a:ext cx="348455" cy="38594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829</Words>
  <Application>Microsoft Office PowerPoint</Application>
  <PresentationFormat>全屏显示(4:3)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躁动的web动画 ——第**讲 看鼠标的眼睛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729</cp:revision>
  <dcterms:created xsi:type="dcterms:W3CDTF">2018-04-16T03:29:14Z</dcterms:created>
  <dcterms:modified xsi:type="dcterms:W3CDTF">2018-09-18T14:08:01Z</dcterms:modified>
</cp:coreProperties>
</file>