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396" r:id="rId5"/>
    <p:sldId id="505" r:id="rId6"/>
    <p:sldId id="506" r:id="rId7"/>
    <p:sldId id="507" r:id="rId8"/>
    <p:sldId id="345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897F"/>
    <a:srgbClr val="D13E21"/>
    <a:srgbClr val="D8D8DA"/>
    <a:srgbClr val="410701"/>
    <a:srgbClr val="A01102"/>
    <a:srgbClr val="DE4B2E"/>
    <a:srgbClr val="FC2610"/>
    <a:srgbClr val="FF99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7" autoAdjust="0"/>
    <p:restoredTop sz="94660"/>
  </p:normalViewPr>
  <p:slideViewPr>
    <p:cSldViewPr>
      <p:cViewPr varScale="1">
        <p:scale>
          <a:sx n="84" d="100"/>
          <a:sy n="84" d="100"/>
        </p:scale>
        <p:origin x="-61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C987C-5DAD-4601-B625-55A3208473B0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F2BC2-E7C7-4DAF-AC38-C7272999F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106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1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2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2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2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3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5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2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9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躁动的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28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 长阴影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kong66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4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长阴影（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难度：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1.5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134480"/>
            <a:ext cx="7776000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本期我们的目标是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制作文本的长阴影效果，并且在鼠标的悬浮时动态显示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" t="11201" r="1207" b="6231"/>
          <a:stretch/>
        </p:blipFill>
        <p:spPr>
          <a:xfrm>
            <a:off x="1331640" y="2708920"/>
            <a:ext cx="6163535" cy="1219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149080"/>
            <a:ext cx="6163535" cy="11717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302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9746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分析需求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庖丁解牛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687703"/>
            <a:ext cx="7776000" cy="1689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文字的长阴影效果就是通过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text-shadow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属性即可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动画采用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transition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属性足以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2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26064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长阴影实现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836712"/>
            <a:ext cx="7776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text-shadow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属性，其实是可以无限叠加的，所谓的长阴影就是光源角度非常的低，贴近文本所在平面，这样照出来的阴影就会非常长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text-shadow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的语法非常简单，如下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ext-shadow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   y    blur color;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阴影水平偏移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y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阴影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垂直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偏移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lur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模糊距离（数值越大，越模糊）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olor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阴影颜色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392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4000" y="116632"/>
            <a:ext cx="7776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而这种形式呢，可以无限叠加，如下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text-shadow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x1   y1   blur1 color1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x2   y2   blur2 color2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	    x3   y3   blur3 color3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	    … 		…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我们正确的设置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x,y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的数值时，就能实现长阴影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63888" y="4317788"/>
            <a:ext cx="1296144" cy="9361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419872" y="4173772"/>
            <a:ext cx="1296144" cy="9361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272124" y="4029756"/>
            <a:ext cx="1296144" cy="9361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131840" y="3858897"/>
            <a:ext cx="1296144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标注 8"/>
          <p:cNvSpPr/>
          <p:nvPr/>
        </p:nvSpPr>
        <p:spPr>
          <a:xfrm>
            <a:off x="1585246" y="4029756"/>
            <a:ext cx="1361489" cy="397154"/>
          </a:xfrm>
          <a:prstGeom prst="wedgeRoundRectCallout">
            <a:avLst>
              <a:gd name="adj1" fmla="val 58986"/>
              <a:gd name="adj2" fmla="val 3561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文本主体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4716016" y="3753072"/>
            <a:ext cx="1710017" cy="324000"/>
          </a:xfrm>
          <a:prstGeom prst="wedgeRoundRectCallout">
            <a:avLst>
              <a:gd name="adj1" fmla="val -56326"/>
              <a:gd name="adj2" fmla="val 2993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,y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=1px 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1px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4932040" y="4113112"/>
            <a:ext cx="1710017" cy="324000"/>
          </a:xfrm>
          <a:prstGeom prst="wedgeRoundRectCallout">
            <a:avLst>
              <a:gd name="adj1" fmla="val -58306"/>
              <a:gd name="adj2" fmla="val -1554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,y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=2px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px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5076056" y="4472239"/>
            <a:ext cx="1710017" cy="324913"/>
          </a:xfrm>
          <a:prstGeom prst="wedgeRoundRectCallout">
            <a:avLst>
              <a:gd name="adj1" fmla="val -57647"/>
              <a:gd name="adj2" fmla="val -3405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,y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=3px 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3px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20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40" y="260648"/>
            <a:ext cx="4944165" cy="23815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65" y="2780928"/>
            <a:ext cx="3972479" cy="38295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圆角矩形标注 3"/>
          <p:cNvSpPr/>
          <p:nvPr/>
        </p:nvSpPr>
        <p:spPr>
          <a:xfrm>
            <a:off x="4141628" y="3429072"/>
            <a:ext cx="1942540" cy="1440088"/>
          </a:xfrm>
          <a:prstGeom prst="wedgeRoundRectCallout">
            <a:avLst>
              <a:gd name="adj1" fmla="val -56326"/>
              <a:gd name="adj2" fmla="val 2993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阴影颜色相同，偏移逐渐偏向右下方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4283968" y="332656"/>
            <a:ext cx="1512168" cy="504056"/>
          </a:xfrm>
          <a:prstGeom prst="wedgeRoundRectCallout">
            <a:avLst>
              <a:gd name="adj1" fmla="val -56326"/>
              <a:gd name="adj2" fmla="val 2993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03648" y="3429072"/>
            <a:ext cx="1008112" cy="318144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924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32656"/>
            <a:ext cx="4001058" cy="2048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4972658" y="728700"/>
            <a:ext cx="1327534" cy="504056"/>
          </a:xfrm>
          <a:prstGeom prst="wedgeRoundRectCallout">
            <a:avLst>
              <a:gd name="adj1" fmla="val -56326"/>
              <a:gd name="adj2" fmla="val 2993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阴影动画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708920"/>
            <a:ext cx="7306695" cy="1076475"/>
          </a:xfrm>
          <a:prstGeom prst="rect">
            <a:avLst/>
          </a:prstGeom>
        </p:spPr>
      </p:pic>
      <p:sp>
        <p:nvSpPr>
          <p:cNvPr id="5" name="圆角矩形标注 4"/>
          <p:cNvSpPr/>
          <p:nvPr/>
        </p:nvSpPr>
        <p:spPr>
          <a:xfrm>
            <a:off x="3131840" y="3573016"/>
            <a:ext cx="1327534" cy="504056"/>
          </a:xfrm>
          <a:prstGeom prst="wedgeRoundRectCallout">
            <a:avLst>
              <a:gd name="adj1" fmla="val -27414"/>
              <a:gd name="adj2" fmla="val -8204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背景渐变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3255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更多思考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3284984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本期内容就讲到这里，谢谢大家！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268760"/>
            <a:ext cx="7632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如何用代码生成长阴影样式？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长阴影如何动态的改变角度和长度，制作更有趣的动画？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8121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10808</TotalTime>
  <Words>173</Words>
  <Application>Microsoft Office PowerPoint</Application>
  <PresentationFormat>全屏显示(4:3)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主题​​</vt:lpstr>
      <vt:lpstr>躁动的web动画 ——第28讲 长阴影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caihuijie</cp:lastModifiedBy>
  <cp:revision>764</cp:revision>
  <dcterms:created xsi:type="dcterms:W3CDTF">2018-04-16T03:29:14Z</dcterms:created>
  <dcterms:modified xsi:type="dcterms:W3CDTF">2018-10-25T06:15:59Z</dcterms:modified>
</cp:coreProperties>
</file>