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9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345" r:id="rId13"/>
    <p:sldId id="42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文字爆炸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临时抱正则表达式的佛脚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0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的控制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如何在爆炸过程中，实现非线性插值呢？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爆炸过程中，能否先制作一个碎片爆裂的动画，也就是碎片边缘的描边先变色，然后再突然炸开的效果呢？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76803"/>
            <a:ext cx="4355976" cy="118287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635896" y="1844824"/>
            <a:ext cx="2232248" cy="432048"/>
          </a:xfrm>
          <a:prstGeom prst="wedgeRoundRectCallout">
            <a:avLst>
              <a:gd name="adj1" fmla="val -22108"/>
              <a:gd name="adj2" fmla="val -9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未缩放时的位置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03" y="2564904"/>
            <a:ext cx="583964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65312"/>
            <a:ext cx="4355976" cy="22119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7" y="5877272"/>
            <a:ext cx="5801535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660232" y="4437112"/>
            <a:ext cx="1357846" cy="868937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放大两倍时的位置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3526" y="6234510"/>
            <a:ext cx="2408633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是使用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制作文字逐个炸裂成碎片，然后再从碎片还原成文字的动画！碎片会随机乱飞，旋转，变成透明，然后再还原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46893"/>
            <a:ext cx="5616624" cy="3228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首先是图片如何变成碎片的，其实是用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将文本切割成碎片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碎片的爆炸过程，就是碎片向四处进行平移的过程，平移中碎片逐渐变成透明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碎片的旋转和缩放是个严峻的问题，因为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的旋转缩放都是以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）坐标点为中心的，需要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配合平移，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旋转和缩放需要计算碎片的中心，需要从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标签的参数中提取坐标并计算，用到正则表达式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动画，而是通过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实时逐帧刷新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，这个过程比较复杂，但能获得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良好的浏览器兼容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制作文本碎片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制作文本路径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切割文本路径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6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8257</TotalTime>
  <Words>315</Words>
  <Application>Microsoft Office PowerPoint</Application>
  <PresentationFormat>全屏显示(4:3)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主题​​</vt:lpstr>
      <vt:lpstr>躁动的web动画 ——第20讲 文字爆炸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594</cp:revision>
  <dcterms:created xsi:type="dcterms:W3CDTF">2018-04-16T03:29:14Z</dcterms:created>
  <dcterms:modified xsi:type="dcterms:W3CDTF">2018-08-22T15:43:39Z</dcterms:modified>
</cp:coreProperties>
</file>