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258" r:id="rId5"/>
    <p:sldId id="259" r:id="rId6"/>
    <p:sldId id="346" r:id="rId7"/>
    <p:sldId id="347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4" r:id="rId19"/>
    <p:sldId id="31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霓虹灯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点亮的霓虹灯文字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霓虹的文字，我们需要考虑几个部分的效果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文字本身的立体感，需要有一个暗色的边缘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文字本身的投影，要有点离开墙壁的感觉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文字的发光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以上几个部分，我们全部可以通过不同参数的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叠加来实现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！对，就是这么神奇！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熄灭的霓虹灯文字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霓虹灯熄灭时：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文字的颜色变暗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立体感的边缘也是有的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投影是存在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发光部分，肯定是消失的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闪烁的霓虹灯文字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所谓闪烁，感觉好像是接触不良或者是电压不稳的效果，其实就是快速的亮暗交替。闪烁的类型很多：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快速闪烁（类似灯管）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正常发光，偶尔会闪几下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正常发光，闪几下熄灭，再闪几下正常发光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按钮的内凹边框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底板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按钮的圆形滑块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0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关联按钮和霓虹灯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如何为霓虹的闪烁增加更多的随机性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霓虹灯熄灭和点亮的时候，可以迸发一些小火星出来，如果用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的兼容性较差，对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的动画支持有限，如何优化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059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6101"/>
            <a:ext cx="3115110" cy="1771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4139952" y="1010158"/>
            <a:ext cx="259228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78309"/>
            <a:ext cx="3105583" cy="436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131840" y="2522326"/>
            <a:ext cx="4104456" cy="414584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字体部分变成白色，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发光部位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35896" y="3386422"/>
            <a:ext cx="3672408" cy="864096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发出的白色光晕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3445540"/>
            <a:ext cx="2016224" cy="10930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067944" y="5028182"/>
            <a:ext cx="4032448" cy="878520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发出的红色光晕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4162" y="4565977"/>
            <a:ext cx="2473742" cy="17007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539552" y="-58035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开“灯”后的样式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6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本期我们要实现一个开关控制的霓虹灯，难度系数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，简单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通过盒子阴影实现立体的灯管和灯管的发光，通过文本阴影实现霓虹灯文字，结合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动画实现霓虹接触不良，或是电压不稳的效果；按钮开关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主要通过组合渐变背景来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3573901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3697764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34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立体的灯管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，绘制霓虹管的立体效果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立体的文字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，绘制文字灯管，发光，投影，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全部可通过设置不同的阴影参数实现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霓虹灯的闪烁效果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外围灯管闪烁，可做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灯管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形状的标签，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完全重合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实现灯管效果，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实现光晕效果，并闪烁。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文字灯，需要设置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两个状态的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不同速度的切换，就形成不同类型闪烁效果。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不规则的灯管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的参数一共有八个：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order-radius: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b c d / e f g h;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表示左上，右上，右下，左下圆角的水平座标；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e,f,g,h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表示左上，右上，右下，左下圆角的垂直坐标。如果分别设置就是：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border-top-left-radius: a 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908720"/>
            <a:ext cx="4320480" cy="21602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19672" y="921296"/>
            <a:ext cx="3289467" cy="1800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H="1">
            <a:off x="3264405" y="921296"/>
            <a:ext cx="1" cy="9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2"/>
          </p:cNvCxnSpPr>
          <p:nvPr/>
        </p:nvCxnSpPr>
        <p:spPr>
          <a:xfrm flipH="1">
            <a:off x="1619672" y="1821396"/>
            <a:ext cx="16447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1268760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3092" y="1484784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1655676" y="3304561"/>
            <a:ext cx="4248472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order-top-left-radius: x y;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9678" y="3933056"/>
            <a:ext cx="2160240" cy="10801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649678" y="3945631"/>
            <a:ext cx="5010554" cy="2363689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2280846" y="5445224"/>
            <a:ext cx="5027457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order-top-left-radius: 100%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09918" y="3945631"/>
            <a:ext cx="0" cy="106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619672" y="5013176"/>
            <a:ext cx="2190246" cy="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6009" y="4382941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0851" y="4681045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4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8304" y="692696"/>
            <a:ext cx="1269065" cy="6345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04641" y="548680"/>
            <a:ext cx="5010554" cy="2363689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1485135" y="3284984"/>
            <a:ext cx="5027457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order-top-left-radius: 100%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64881" y="548680"/>
            <a:ext cx="0" cy="106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1274635" y="1616225"/>
            <a:ext cx="2190246" cy="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0972" y="985990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814" y="1284094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6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立体灯管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闪光的灯管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607</Words>
  <Application>Microsoft Office PowerPoint</Application>
  <PresentationFormat>全屏显示(4:3)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躁动的web动画 ——第7讲  霓虹灯2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187</cp:revision>
  <dcterms:created xsi:type="dcterms:W3CDTF">2018-04-16T03:29:14Z</dcterms:created>
  <dcterms:modified xsi:type="dcterms:W3CDTF">2018-06-05T11:12:27Z</dcterms:modified>
</cp:coreProperties>
</file>