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96" r:id="rId5"/>
    <p:sldId id="539" r:id="rId6"/>
    <p:sldId id="540" r:id="rId7"/>
    <p:sldId id="542" r:id="rId8"/>
    <p:sldId id="541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4" r:id="rId20"/>
    <p:sldId id="553" r:id="rId21"/>
    <p:sldId id="555" r:id="rId22"/>
    <p:sldId id="556" r:id="rId23"/>
    <p:sldId id="557" r:id="rId24"/>
    <p:sldId id="34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数字滚筒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95019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种渐变按顺序叠加起来：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6011114" cy="3210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798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95019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现在我们开始处理边缘，需要体现金属边缘的光泽和磨砂效果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属性，并且用内阴影实现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也是可以多层叠加的，并且写在前面的阴影属性会最后绘制，能遮挡后面的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9000"/>
            <a:ext cx="5468113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8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3046736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45588"/>
            <a:ext cx="3098103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7" y="2104996"/>
            <a:ext cx="3111336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97032"/>
            <a:ext cx="3147955" cy="162000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7" y="3933056"/>
            <a:ext cx="4934639" cy="250542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2771801" y="4535318"/>
            <a:ext cx="2432346" cy="432000"/>
          </a:xfrm>
          <a:prstGeom prst="wedgeRoundRectCallout">
            <a:avLst>
              <a:gd name="adj1" fmla="val 63528"/>
              <a:gd name="adj2" fmla="val -118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叠加后的最终效果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331640" y="723588"/>
            <a:ext cx="1347697" cy="432000"/>
          </a:xfrm>
          <a:prstGeom prst="wedgeRoundRectCallout">
            <a:avLst>
              <a:gd name="adj1" fmla="val -65004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光边缘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472030" y="723588"/>
            <a:ext cx="1347697" cy="432000"/>
          </a:xfrm>
          <a:prstGeom prst="wedgeRoundRectCallout">
            <a:avLst>
              <a:gd name="adj1" fmla="val -65004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纯色边缘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187624" y="2475032"/>
            <a:ext cx="1944216" cy="432000"/>
          </a:xfrm>
          <a:prstGeom prst="wedgeRoundRectCallout">
            <a:avLst>
              <a:gd name="adj1" fmla="val -65004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磨砂暗色边缘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571120" y="2475032"/>
            <a:ext cx="2521160" cy="432000"/>
          </a:xfrm>
          <a:prstGeom prst="wedgeRoundRectCallout">
            <a:avLst>
              <a:gd name="adj1" fmla="val -65004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黑色边缘，瑞华边缘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41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95019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镂空成边框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现在的效果是一个平面，我们需要的是一个金属框，简单的方式就是叠加个黑色的标签在底层标签上，并且为黑色矩形添加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属性，让它看起来更有凹陷的立体感！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08076"/>
            <a:ext cx="3705742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932040" y="3526216"/>
            <a:ext cx="1800200" cy="432000"/>
          </a:xfrm>
          <a:prstGeom prst="wedgeRoundRectCallout">
            <a:avLst>
              <a:gd name="adj1" fmla="val -65004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金属拉丝背景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34914" y="4062078"/>
            <a:ext cx="1800200" cy="432000"/>
          </a:xfrm>
          <a:prstGeom prst="wedgeRoundRectCallout">
            <a:avLst>
              <a:gd name="adj1" fmla="val -65004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暗色凹陷背景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8" y="4653136"/>
            <a:ext cx="3507092" cy="1901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4572000" y="5171742"/>
            <a:ext cx="1263014" cy="432000"/>
          </a:xfrm>
          <a:prstGeom prst="wedgeRoundRectCallout">
            <a:avLst>
              <a:gd name="adj1" fmla="val -65004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金属边框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3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6577"/>
            <a:ext cx="4553585" cy="310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788024" y="2616098"/>
            <a:ext cx="2808312" cy="1008112"/>
          </a:xfrm>
          <a:prstGeom prst="wedgeRoundRectCallout">
            <a:avLst>
              <a:gd name="adj1" fmla="val -65004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黑色内阴影，表现出边框和底部的距离感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406486"/>
            <a:ext cx="3240360" cy="10256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398823" y="1974486"/>
            <a:ext cx="1621449" cy="432000"/>
          </a:xfrm>
          <a:prstGeom prst="wedgeRoundRectCallout">
            <a:avLst>
              <a:gd name="adj1" fmla="val -55610"/>
              <a:gd name="adj2" fmla="val 11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下边缘高光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427984" y="908720"/>
            <a:ext cx="1621449" cy="432000"/>
          </a:xfrm>
          <a:prstGeom prst="wedgeRoundRectCallout">
            <a:avLst>
              <a:gd name="adj1" fmla="val -54742"/>
              <a:gd name="adj2" fmla="val 467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纯黑色遮罩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04048" y="1387212"/>
            <a:ext cx="2016224" cy="432000"/>
          </a:xfrm>
          <a:prstGeom prst="wedgeRoundRectCallout">
            <a:avLst>
              <a:gd name="adj1" fmla="val -55610"/>
              <a:gd name="adj2" fmla="val 337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模糊的磨砂效果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24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网格背景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网格背景要做成一个暗红色的金属丝网效果，也可以使用重叠渐变背景色的技巧实现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，思路如下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7584" y="2109049"/>
            <a:ext cx="4576829" cy="4416294"/>
            <a:chOff x="827584" y="2109049"/>
            <a:chExt cx="4576829" cy="4416294"/>
          </a:xfrm>
        </p:grpSpPr>
        <p:sp>
          <p:nvSpPr>
            <p:cNvPr id="28" name="矩形 27"/>
            <p:cNvSpPr/>
            <p:nvPr/>
          </p:nvSpPr>
          <p:spPr>
            <a:xfrm>
              <a:off x="827584" y="2109049"/>
              <a:ext cx="3488596" cy="32641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80116" y="2605524"/>
              <a:ext cx="4324297" cy="576016"/>
              <a:chOff x="1836176" y="2348880"/>
              <a:chExt cx="4324297" cy="57601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40473" y="2348880"/>
                <a:ext cx="4320000" cy="144016"/>
              </a:xfrm>
              <a:prstGeom prst="rect">
                <a:avLst/>
              </a:prstGeom>
              <a:solidFill>
                <a:srgbClr val="762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36176" y="2492896"/>
                <a:ext cx="4320000" cy="432000"/>
              </a:xfrm>
              <a:prstGeom prst="rect">
                <a:avLst/>
              </a:prstGeom>
              <a:solidFill>
                <a:srgbClr val="762214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79636" y="3181588"/>
              <a:ext cx="4324297" cy="576016"/>
              <a:chOff x="1836176" y="2348880"/>
              <a:chExt cx="4324297" cy="57601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40473" y="2348880"/>
                <a:ext cx="4320000" cy="144016"/>
              </a:xfrm>
              <a:prstGeom prst="rect">
                <a:avLst/>
              </a:prstGeom>
              <a:solidFill>
                <a:srgbClr val="762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36176" y="2492896"/>
                <a:ext cx="4320000" cy="432000"/>
              </a:xfrm>
              <a:prstGeom prst="rect">
                <a:avLst/>
              </a:prstGeom>
              <a:solidFill>
                <a:srgbClr val="762214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75819" y="3757700"/>
              <a:ext cx="4324297" cy="576016"/>
              <a:chOff x="1836176" y="2348880"/>
              <a:chExt cx="4324297" cy="57601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840473" y="2348880"/>
                <a:ext cx="4320000" cy="144016"/>
              </a:xfrm>
              <a:prstGeom prst="rect">
                <a:avLst/>
              </a:prstGeom>
              <a:solidFill>
                <a:srgbClr val="762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36176" y="2492896"/>
                <a:ext cx="4320000" cy="432000"/>
              </a:xfrm>
              <a:prstGeom prst="rect">
                <a:avLst/>
              </a:prstGeom>
              <a:solidFill>
                <a:srgbClr val="762214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079636" y="4333716"/>
              <a:ext cx="4324297" cy="576016"/>
              <a:chOff x="1836176" y="2348880"/>
              <a:chExt cx="4324297" cy="57601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40473" y="2348880"/>
                <a:ext cx="4320000" cy="144016"/>
              </a:xfrm>
              <a:prstGeom prst="rect">
                <a:avLst/>
              </a:prstGeom>
              <a:solidFill>
                <a:srgbClr val="762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36176" y="2492896"/>
                <a:ext cx="4320000" cy="432000"/>
              </a:xfrm>
              <a:prstGeom prst="rect">
                <a:avLst/>
              </a:prstGeom>
              <a:solidFill>
                <a:srgbClr val="762214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16200000">
              <a:off x="1324332" y="4066592"/>
              <a:ext cx="4324297" cy="576016"/>
              <a:chOff x="1836176" y="2348880"/>
              <a:chExt cx="4324297" cy="57601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840473" y="2348880"/>
                <a:ext cx="4320000" cy="144016"/>
              </a:xfrm>
              <a:prstGeom prst="rect">
                <a:avLst/>
              </a:prstGeom>
              <a:solidFill>
                <a:srgbClr val="762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836176" y="2492896"/>
                <a:ext cx="4320000" cy="432000"/>
              </a:xfrm>
              <a:prstGeom prst="rect">
                <a:avLst/>
              </a:prstGeom>
              <a:solidFill>
                <a:srgbClr val="762214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16200000">
              <a:off x="728028" y="4075187"/>
              <a:ext cx="4324297" cy="576016"/>
              <a:chOff x="1836176" y="2348880"/>
              <a:chExt cx="4324297" cy="57601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40473" y="2348880"/>
                <a:ext cx="4320000" cy="144016"/>
              </a:xfrm>
              <a:prstGeom prst="rect">
                <a:avLst/>
              </a:prstGeom>
              <a:solidFill>
                <a:srgbClr val="762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36176" y="2492896"/>
                <a:ext cx="4320000" cy="432000"/>
              </a:xfrm>
              <a:prstGeom prst="rect">
                <a:avLst/>
              </a:prstGeom>
              <a:solidFill>
                <a:srgbClr val="762214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6200000">
              <a:off x="213563" y="4066593"/>
              <a:ext cx="4324297" cy="576016"/>
              <a:chOff x="1836176" y="2348880"/>
              <a:chExt cx="4324297" cy="57601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840473" y="2348880"/>
                <a:ext cx="4320000" cy="144016"/>
              </a:xfrm>
              <a:prstGeom prst="rect">
                <a:avLst/>
              </a:prstGeom>
              <a:solidFill>
                <a:srgbClr val="762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36176" y="2492896"/>
                <a:ext cx="4320000" cy="432000"/>
              </a:xfrm>
              <a:prstGeom prst="rect">
                <a:avLst/>
              </a:prstGeom>
              <a:solidFill>
                <a:srgbClr val="762214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200000">
              <a:off x="-362455" y="4070891"/>
              <a:ext cx="4324297" cy="576016"/>
              <a:chOff x="1836176" y="2348880"/>
              <a:chExt cx="4324297" cy="57601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840473" y="2348880"/>
                <a:ext cx="4320000" cy="144016"/>
              </a:xfrm>
              <a:prstGeom prst="rect">
                <a:avLst/>
              </a:prstGeom>
              <a:solidFill>
                <a:srgbClr val="762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76" y="2492896"/>
                <a:ext cx="4320000" cy="432000"/>
              </a:xfrm>
              <a:prstGeom prst="rect">
                <a:avLst/>
              </a:prstGeom>
              <a:solidFill>
                <a:srgbClr val="762214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0" name="圆角矩形标注 29"/>
          <p:cNvSpPr/>
          <p:nvPr/>
        </p:nvSpPr>
        <p:spPr>
          <a:xfrm>
            <a:off x="5508104" y="2264079"/>
            <a:ext cx="2951896" cy="432000"/>
          </a:xfrm>
          <a:prstGeom prst="wedgeRoundRectCallout">
            <a:avLst>
              <a:gd name="adj1" fmla="val -55610"/>
              <a:gd name="adj2" fmla="val 337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不透明部分绘制金属线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5536980" y="2720633"/>
            <a:ext cx="2275380" cy="432000"/>
          </a:xfrm>
          <a:prstGeom prst="wedgeRoundRectCallout">
            <a:avLst>
              <a:gd name="adj1" fmla="val -55610"/>
              <a:gd name="adj2" fmla="val 337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透明部分露出底色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724128" y="4117716"/>
            <a:ext cx="1259924" cy="432000"/>
          </a:xfrm>
          <a:prstGeom prst="wedgeRoundRectCallout">
            <a:avLst>
              <a:gd name="adj1" fmla="val -55610"/>
              <a:gd name="adj2" fmla="val 337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垂直渐变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3942038" y="6080452"/>
            <a:ext cx="1259924" cy="432000"/>
          </a:xfrm>
          <a:prstGeom prst="wedgeRoundRectCallout">
            <a:avLst>
              <a:gd name="adj1" fmla="val -55610"/>
              <a:gd name="adj2" fmla="val 337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4569619" y="5157217"/>
            <a:ext cx="830497" cy="432000"/>
          </a:xfrm>
          <a:prstGeom prst="wedgeRoundRectCallout">
            <a:avLst>
              <a:gd name="adj1" fmla="val -65659"/>
              <a:gd name="adj2" fmla="val -411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6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0" y="332656"/>
            <a:ext cx="5601482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971600" y="4077072"/>
            <a:ext cx="5347352" cy="3199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395844" y="2996952"/>
            <a:ext cx="1259924" cy="432000"/>
          </a:xfrm>
          <a:prstGeom prst="wedgeRoundRectCallout">
            <a:avLst>
              <a:gd name="adj1" fmla="val -56727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垂直渐变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549815" y="3933056"/>
            <a:ext cx="830497" cy="432000"/>
          </a:xfrm>
          <a:prstGeom prst="wedgeRoundRectCallout">
            <a:avLst>
              <a:gd name="adj1" fmla="val -67353"/>
              <a:gd name="adj2" fmla="val -118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788024" y="1700856"/>
            <a:ext cx="1259924" cy="432000"/>
          </a:xfrm>
          <a:prstGeom prst="wedgeRoundRectCallout">
            <a:avLst>
              <a:gd name="adj1" fmla="val -56727"/>
              <a:gd name="adj2" fmla="val 10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1" y="4653136"/>
            <a:ext cx="6465578" cy="1739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993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遮罩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时钟的核心部件是一个圆柱形的数字筒，可以转动，为了呈现这个效果，我们可以真的用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做一个绕成一圈的数字筒，当然还可以用一个遮罩，造成中间亮，上下暗的圆柱形假象！时钟的数字，金属网格背景，时间数字，都应该体现出这种明暗效果，所以修改某元素的背景无法实现，只能通过增加一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z-index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更高的元素，盖在上面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0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624"/>
            <a:ext cx="3572374" cy="2372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417365" y="355463"/>
            <a:ext cx="1090739" cy="432000"/>
          </a:xfrm>
          <a:prstGeom prst="wedgeRoundRectCallout">
            <a:avLst>
              <a:gd name="adj1" fmla="val -65659"/>
              <a:gd name="adj2" fmla="val -86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外边框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49798" y="764032"/>
            <a:ext cx="1274330" cy="432000"/>
          </a:xfrm>
          <a:prstGeom prst="wedgeRoundRectCallout">
            <a:avLst>
              <a:gd name="adj1" fmla="val -65659"/>
              <a:gd name="adj2" fmla="val -86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283968" y="1196032"/>
            <a:ext cx="1256569" cy="432000"/>
          </a:xfrm>
          <a:prstGeom prst="wedgeRoundRectCallout">
            <a:avLst>
              <a:gd name="adj1" fmla="val -64539"/>
              <a:gd name="adj2" fmla="val -281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数字区域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87308" y="1628032"/>
            <a:ext cx="860756" cy="432000"/>
          </a:xfrm>
          <a:prstGeom prst="wedgeRoundRectCallout">
            <a:avLst>
              <a:gd name="adj1" fmla="val -64539"/>
              <a:gd name="adj2" fmla="val -3793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遮罩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83968" y="2056688"/>
            <a:ext cx="860756" cy="432000"/>
          </a:xfrm>
          <a:prstGeom prst="wedgeRoundRectCallout">
            <a:avLst>
              <a:gd name="adj1" fmla="val -64539"/>
              <a:gd name="adj2" fmla="val -3793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2896"/>
            <a:ext cx="5506218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5540536" y="4293096"/>
            <a:ext cx="1335719" cy="432000"/>
          </a:xfrm>
          <a:prstGeom prst="wedgeRoundRectCallout">
            <a:avLst>
              <a:gd name="adj1" fmla="val -69442"/>
              <a:gd name="adj2" fmla="val -21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中间透明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508104" y="5157192"/>
            <a:ext cx="1335719" cy="432000"/>
          </a:xfrm>
          <a:prstGeom prst="wedgeRoundRectCallout">
            <a:avLst>
              <a:gd name="adj1" fmla="val -66282"/>
              <a:gd name="adj2" fmla="val -411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暗色遮罩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940152" y="3501008"/>
            <a:ext cx="1335719" cy="432000"/>
          </a:xfrm>
          <a:prstGeom prst="wedgeRoundRectCallout">
            <a:avLst>
              <a:gd name="adj1" fmla="val -61016"/>
              <a:gd name="adj2" fmla="val 271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暗色遮罩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36315"/>
            <a:ext cx="4680520" cy="1277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圆角矩形标注 13"/>
          <p:cNvSpPr/>
          <p:nvPr/>
        </p:nvSpPr>
        <p:spPr>
          <a:xfrm>
            <a:off x="5447318" y="5958845"/>
            <a:ext cx="1828553" cy="432000"/>
          </a:xfrm>
          <a:prstGeom prst="wedgeRoundRectCallout">
            <a:avLst>
              <a:gd name="adj1" fmla="val -69442"/>
              <a:gd name="adj2" fmla="val -21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遮罩后的效果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9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时钟数字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标签结构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虽然数字滚筒是可以滚动的圆柱体，但也不需要真的做个数字圆筒，因为已经通过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效果模拟了这种圆柱形效果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所以本质上我们需要考虑的，其实是数字的滑动切换！需要三个数字，分别位于上中下的位置，如下：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56" y="3699034"/>
            <a:ext cx="3534268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4998172" y="5089878"/>
            <a:ext cx="3318244" cy="3199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37112"/>
            <a:ext cx="592494" cy="1539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32" y="4075799"/>
            <a:ext cx="545496" cy="2261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2195736" y="4221087"/>
            <a:ext cx="2664296" cy="1457183"/>
          </a:xfrm>
          <a:prstGeom prst="wedgeRoundRectCallout">
            <a:avLst>
              <a:gd name="adj1" fmla="val -56727"/>
              <a:gd name="adj2" fmla="val 14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中间是显示数字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上下数字用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overflow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hidden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；进行隐藏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数字滚筒时钟（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本期我们的目标是制作一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数字滚筒时钟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！时钟有一个金属拉丝的边框，一个数字圆桶在不停的转动，更新显示时间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80" y="2911959"/>
            <a:ext cx="6042780" cy="1911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80" y="4840969"/>
            <a:ext cx="6192256" cy="1972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44624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其实这个切换动画很简单，就是让上，中，下三个数字部分同时向下移动，当最下方的数字移出视野的时候，把它立刻放回到顶端，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523536"/>
            <a:ext cx="694794" cy="3317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92822"/>
            <a:ext cx="1224136" cy="3311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08920"/>
            <a:ext cx="754771" cy="3320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矩形 13"/>
          <p:cNvSpPr/>
          <p:nvPr/>
        </p:nvSpPr>
        <p:spPr>
          <a:xfrm>
            <a:off x="971600" y="3645024"/>
            <a:ext cx="4608512" cy="1296144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940152" y="3948948"/>
            <a:ext cx="1274330" cy="432000"/>
          </a:xfrm>
          <a:prstGeom prst="wedgeRoundRectCallout">
            <a:avLst>
              <a:gd name="adj1" fmla="val -65659"/>
              <a:gd name="adj2" fmla="val -86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显示区域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364088" y="2852936"/>
            <a:ext cx="2605862" cy="432000"/>
          </a:xfrm>
          <a:prstGeom prst="wedgeRoundRectCallout">
            <a:avLst>
              <a:gd name="adj1" fmla="val -58641"/>
              <a:gd name="adj2" fmla="val -118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下一个要显示的数字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72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7219"/>
            <a:ext cx="4963218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650071" y="447792"/>
            <a:ext cx="905705" cy="23331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355976" y="908720"/>
            <a:ext cx="3456384" cy="432000"/>
          </a:xfrm>
          <a:prstGeom prst="wedgeRoundRectCallout">
            <a:avLst>
              <a:gd name="adj1" fmla="val -58641"/>
              <a:gd name="adj2" fmla="val -118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激活的轮子将执行旋转动画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68960"/>
            <a:ext cx="5039428" cy="371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6084168" y="4756286"/>
            <a:ext cx="2232248" cy="1409017"/>
          </a:xfrm>
          <a:prstGeom prst="wedgeRoundRectCallout">
            <a:avLst>
              <a:gd name="adj1" fmla="val -57157"/>
              <a:gd name="adj2" fmla="val 325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下方的数字，移动一半后，立刻回到顶部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54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44624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 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实现无限循环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每个“轮子”上的数字类是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up,middle,down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每次滚动后，从上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下的位置关系为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down,up,middle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，如果我们更换它们的类型和数字，他们就又可以在被激活后（添加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类，激活相应的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CSSanimation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动画），执行滚动动画！这个代码类似于上一讲的翻卡时钟，请参考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讲内容！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84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04" y="1340768"/>
            <a:ext cx="6268325" cy="4124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04" y="404664"/>
            <a:ext cx="4801270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5402037" y="4005064"/>
            <a:ext cx="2482331" cy="432000"/>
          </a:xfrm>
          <a:prstGeom prst="wedgeRoundRectCallout">
            <a:avLst>
              <a:gd name="adj1" fmla="val -26488"/>
              <a:gd name="adj2" fmla="val 760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数字改成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middle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649847" y="5465669"/>
            <a:ext cx="2482331" cy="432000"/>
          </a:xfrm>
          <a:prstGeom prst="wedgeRoundRectCallout">
            <a:avLst>
              <a:gd name="adj1" fmla="val -14020"/>
              <a:gd name="adj2" fmla="val -737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Middle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262538" y="5465669"/>
            <a:ext cx="1885525" cy="432000"/>
          </a:xfrm>
          <a:prstGeom prst="wedgeRoundRectCallout">
            <a:avLst>
              <a:gd name="adj1" fmla="val 15462"/>
              <a:gd name="adj2" fmla="val -704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38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如果我们用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样式，呈现数字筒的圆柱形样式，该如何实现呢？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金属拉丝的边框，用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渐变背景即可实现，同样，数字底部的金属网格效果也是这个技巧实现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形的数字筒要体现镶嵌在边框内的感觉，并且体现一个圆柱形的感觉，通过多层标签和内阴影实现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数字滚动切换，进一步体现圆柱结构，通过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实现循环滚动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金属边框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制作金属边框，我们主要使用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的渐变背景技术，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background-image: 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repeating-linear-gradient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deg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color1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x1%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color2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x2%,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color3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x3%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),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epeating-linear-gradient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…),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23011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background-image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的语法规则，可以有多个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repeat-linear-gradient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的叠加，之间用逗号间隔，渐变的类型有：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epeat-linear-gradient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重复线性渐变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repeat-radial-gradient: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重复镜像渐变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镜像渐变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几种渐变可以任意顺序叠加，作为标签的背景色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叠加的时候，要特别注意，写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得越靠后的属性值最先渲染，会在最底层，会被靠前的渐变色遮盖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5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95019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金属边框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金属花纹是由多层渐变颜色叠加而成的效果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，首先我们制作金属面片的底色和整体渐变，一个上明下暗的效果（渐变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4904"/>
            <a:ext cx="2238687" cy="12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39" y="4110412"/>
            <a:ext cx="3096057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957496" y="4326436"/>
            <a:ext cx="2774744" cy="1301744"/>
          </a:xfrm>
          <a:prstGeom prst="wedgeRoundRectCallout">
            <a:avLst>
              <a:gd name="adj1" fmla="val -56132"/>
              <a:gd name="adj2" fmla="val 206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中间一条亮线，整体上明（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78%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），下暗（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4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95019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然后制作较窄的亮暗条纹（渐变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4" y="3610371"/>
            <a:ext cx="4334480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181632" y="3284984"/>
            <a:ext cx="2990768" cy="1872207"/>
          </a:xfrm>
          <a:prstGeom prst="wedgeRoundRectCallout">
            <a:avLst>
              <a:gd name="adj1" fmla="val -56132"/>
              <a:gd name="adj2" fmla="val 206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明度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，只有透明有区别，一部分全透明（暗），剩下的是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.15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透明度（亮）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052736"/>
            <a:ext cx="3947369" cy="2190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椭圆形标注 7"/>
          <p:cNvSpPr/>
          <p:nvPr/>
        </p:nvSpPr>
        <p:spPr>
          <a:xfrm>
            <a:off x="4884364" y="1099151"/>
            <a:ext cx="1916202" cy="1776249"/>
          </a:xfrm>
          <a:prstGeom prst="wedgeEllipseCallout">
            <a:avLst>
              <a:gd name="adj1" fmla="val -85182"/>
              <a:gd name="adj2" fmla="val 43738"/>
            </a:avLst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1259632" y="5229200"/>
            <a:ext cx="4330652" cy="1296144"/>
          </a:xfrm>
          <a:prstGeom prst="wedgeRoundRectCallout">
            <a:avLst>
              <a:gd name="adj1" fmla="val -21366"/>
              <a:gd name="adj2" fmla="val -6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注意：明度为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，透明度为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，将是白色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0%-0.6%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是纯色的暗条纹，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0.6%-0.15%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是渐变的亮条纹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5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6076"/>
            <a:ext cx="4334480" cy="2335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84000" y="195019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然后制作较宽，暗条纹较窄的渐变条纹（渐变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786409" y="1219244"/>
            <a:ext cx="3458000" cy="1449168"/>
          </a:xfrm>
          <a:prstGeom prst="wedgeRoundRectCallout">
            <a:avLst>
              <a:gd name="adj1" fmla="val -56507"/>
              <a:gd name="adj2" fmla="val 45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为观察明显，此处没有叠加窄条纹，只有第一层渐变色，否则为父元素的颜色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26" y="3429000"/>
            <a:ext cx="4086795" cy="141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5038221" y="3356992"/>
            <a:ext cx="3075474" cy="1440160"/>
          </a:xfrm>
          <a:prstGeom prst="wedgeRoundRectCallout">
            <a:avLst>
              <a:gd name="adj1" fmla="val -56507"/>
              <a:gd name="adj2" fmla="val 45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注意这个是有透明度的，同时变化范围更大，是之前的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1187624" y="4992439"/>
            <a:ext cx="4330652" cy="1008112"/>
          </a:xfrm>
          <a:prstGeom prst="wedgeRoundRectCallout">
            <a:avLst>
              <a:gd name="adj1" fmla="val -21366"/>
              <a:gd name="adj2" fmla="val -6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注意明度是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透明度为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，将是黑色，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2%-2.5%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是暗色条纹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95019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然后制作更宽的渐变条纹（渐变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5" y="1052736"/>
            <a:ext cx="4114817" cy="2130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15" y="3429000"/>
            <a:ext cx="4153480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4880902" y="1475776"/>
            <a:ext cx="3075474" cy="873103"/>
          </a:xfrm>
          <a:prstGeom prst="wedgeRoundRectCallout">
            <a:avLst>
              <a:gd name="adj1" fmla="val -56507"/>
              <a:gd name="adj2" fmla="val 45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为观察明显，此处没有叠加渐变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，渐变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的条纹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038220" y="3873931"/>
            <a:ext cx="3134179" cy="926860"/>
          </a:xfrm>
          <a:prstGeom prst="wedgeRoundRectCallout">
            <a:avLst>
              <a:gd name="adj1" fmla="val -56507"/>
              <a:gd name="adj2" fmla="val 45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渐变条纹的宽度更大，暗条纹较宽，亮条纹较窄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3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11971</TotalTime>
  <Words>1045</Words>
  <Application>Microsoft Office PowerPoint</Application>
  <PresentationFormat>全屏显示(4:3)</PresentationFormat>
  <Paragraphs>93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躁动的web动画 ——第31讲 数字滚筒时钟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850</cp:revision>
  <dcterms:created xsi:type="dcterms:W3CDTF">2018-04-16T03:29:14Z</dcterms:created>
  <dcterms:modified xsi:type="dcterms:W3CDTF">2018-11-26T10:05:18Z</dcterms:modified>
</cp:coreProperties>
</file>