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9" r:id="rId5"/>
    <p:sldId id="370" r:id="rId6"/>
    <p:sldId id="378" r:id="rId7"/>
    <p:sldId id="389" r:id="rId8"/>
    <p:sldId id="390" r:id="rId9"/>
    <p:sldId id="388" r:id="rId10"/>
    <p:sldId id="394" r:id="rId11"/>
    <p:sldId id="392" r:id="rId12"/>
    <p:sldId id="393" r:id="rId13"/>
    <p:sldId id="395" r:id="rId14"/>
    <p:sldId id="396" r:id="rId15"/>
    <p:sldId id="397" r:id="rId16"/>
    <p:sldId id="398" r:id="rId17"/>
    <p:sldId id="399" r:id="rId18"/>
    <p:sldId id="391" r:id="rId19"/>
    <p:sldId id="400" r:id="rId20"/>
    <p:sldId id="401" r:id="rId21"/>
    <p:sldId id="34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95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其他相关标签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&lt;g&gt;&lt;/g&gt;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&lt;use/&gt;</a:t>
            </a:r>
          </a:p>
        </p:txBody>
      </p:sp>
    </p:spTree>
    <p:extLst>
      <p:ext uri="{BB962C8B-B14F-4D97-AF65-F5344CB8AC3E}">
        <p14:creationId xmlns:p14="http://schemas.microsoft.com/office/powerpoint/2010/main" val="242724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6354062" cy="2619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97152"/>
            <a:ext cx="6506483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979712" y="2060848"/>
            <a:ext cx="619607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60232" y="4855678"/>
            <a:ext cx="619607" cy="8775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2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我们把路径放在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标签中，这样就不会直接显示了，在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标签包裹所有的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&lt;path/&gt;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路径。然后使用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&lt;use&gt;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标签复用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标签包含的所有路径，因为我们想要制作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重描边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，先后绘制的效果，所以需要将所有路径引用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次。另外需要注意的是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先后顺序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，写在后面的路径描边后会遮挡前面的。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26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逐步描边的实现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stroke-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dasharray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属性表示使用虚线进行描边，属性值可以一列数字。依次表示线的宽度和空隙的宽度，用逗号或者空格分隔。如果是奇数个，会自动重复一次，凑成偶数。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dasharray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表示线长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，空隙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stroke-dasharray:20,30,90;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表示线长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，空隙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，线长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，空隙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，线长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，空隙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90…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" r="5720"/>
          <a:stretch/>
        </p:blipFill>
        <p:spPr>
          <a:xfrm>
            <a:off x="2843808" y="5517072"/>
            <a:ext cx="1193883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51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dashoffset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表示描边的偏移，可以有正负，当然也可以是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，就是不偏移。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403648" y="4221088"/>
            <a:ext cx="3168352" cy="864096"/>
          </a:xfrm>
          <a:prstGeom prst="wedgeRoundRectCallout">
            <a:avLst>
              <a:gd name="adj1" fmla="val -29990"/>
              <a:gd name="adj2" fmla="val -808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stroke-dasharray:200;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stroke-dashoffset:0;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4932040" y="4149080"/>
            <a:ext cx="3312368" cy="864096"/>
          </a:xfrm>
          <a:prstGeom prst="wedgeRoundRectCallout">
            <a:avLst>
              <a:gd name="adj1" fmla="val -29272"/>
              <a:gd name="adj2" fmla="val -818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stroke-dasharray:200;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stroke-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dashoffset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:-100;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1133633" cy="120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28" y="2492896"/>
            <a:ext cx="1181265" cy="1190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80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描边原理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19675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假设我们有一个正方形路径，边长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描边如下：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81050"/>
            <a:ext cx="1238423" cy="1247949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3131840" y="2372976"/>
            <a:ext cx="2664296" cy="864096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stroke:red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stroke-width:10px;</a:t>
            </a:r>
          </a:p>
        </p:txBody>
      </p:sp>
      <p:sp>
        <p:nvSpPr>
          <p:cNvPr id="7" name="矩形 6"/>
          <p:cNvSpPr/>
          <p:nvPr/>
        </p:nvSpPr>
        <p:spPr>
          <a:xfrm>
            <a:off x="918589" y="3645023"/>
            <a:ext cx="72008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使用虚线描边后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87" y="4581128"/>
            <a:ext cx="1143160" cy="1190791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3131840" y="4869160"/>
            <a:ext cx="3024336" cy="576064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stroke-dasharray:50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8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标注 5"/>
          <p:cNvSpPr/>
          <p:nvPr/>
        </p:nvSpPr>
        <p:spPr>
          <a:xfrm>
            <a:off x="2843105" y="1556792"/>
            <a:ext cx="3024336" cy="479958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stroke-dasharray: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88640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我们可以把虚线设置的很长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43808" y="2808628"/>
            <a:ext cx="3024336" cy="576064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45726"/>
            <a:ext cx="1181265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1181265" cy="117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7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332656"/>
            <a:ext cx="72008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我们可以同时偏移虚线描边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94239" y="2642127"/>
            <a:ext cx="2841657" cy="479958"/>
          </a:xfrm>
          <a:prstGeom prst="wedgeRoundRectCallout">
            <a:avLst>
              <a:gd name="adj1" fmla="val -29801"/>
              <a:gd name="adj2" fmla="val -9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81906"/>
            <a:ext cx="1190791" cy="117173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"/>
          <a:stretch/>
        </p:blipFill>
        <p:spPr>
          <a:xfrm>
            <a:off x="2915817" y="1062043"/>
            <a:ext cx="1173599" cy="11736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062043"/>
            <a:ext cx="1146094" cy="11736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052736"/>
            <a:ext cx="1191600" cy="1200909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3796227" y="2632648"/>
            <a:ext cx="847782" cy="479958"/>
          </a:xfrm>
          <a:prstGeom prst="wedgeRoundRectCallout">
            <a:avLst>
              <a:gd name="adj1" fmla="val -29801"/>
              <a:gd name="adj2" fmla="val -9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64378" y="2623169"/>
            <a:ext cx="847782" cy="479958"/>
          </a:xfrm>
          <a:prstGeom prst="wedgeRoundRectCallout">
            <a:avLst>
              <a:gd name="adj1" fmla="val -29801"/>
              <a:gd name="adj2" fmla="val -9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150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620159" y="2618172"/>
            <a:ext cx="847782" cy="479958"/>
          </a:xfrm>
          <a:prstGeom prst="wedgeRoundRectCallout">
            <a:avLst>
              <a:gd name="adj1" fmla="val -29801"/>
              <a:gd name="adj2" fmla="val -9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4239" y="3279991"/>
            <a:ext cx="72008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要变成动画只需要添加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2" y="3933056"/>
            <a:ext cx="5334744" cy="27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1763688" y="5661248"/>
            <a:ext cx="3168352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76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4" y="2053312"/>
            <a:ext cx="5477639" cy="315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283968" y="2276872"/>
            <a:ext cx="1728192" cy="479958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完全是空隙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98860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当虚线的线长足够长，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和路径一样长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，那么它可以覆盖整个路径，同时空隙也很长，那么从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完全空隙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描边覆盖整个路径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，看上去，就像是从无到有的描边动画。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123728" y="4754675"/>
            <a:ext cx="1656184" cy="576064"/>
          </a:xfrm>
          <a:prstGeom prst="wedgeRoundRectCallout">
            <a:avLst>
              <a:gd name="adj1" fmla="val -30907"/>
              <a:gd name="adj2" fmla="val -960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完全是描边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路径技术，实现文本的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动画，好像文本是手写出来的感觉！同时此技术还可以应用于其他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路径的任意图案。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3543795" cy="2286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"/>
          <a:stretch/>
        </p:blipFill>
        <p:spPr>
          <a:xfrm>
            <a:off x="4227363" y="3299179"/>
            <a:ext cx="3591426" cy="2218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文字描边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" r="5720"/>
          <a:stretch/>
        </p:blipFill>
        <p:spPr>
          <a:xfrm>
            <a:off x="2843808" y="5517072"/>
            <a:ext cx="1193883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19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-background-clip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clip-path,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方式，能否实现同样的效果？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，能否实现同样的效果？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字体形状的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，我们需要借助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或者其他美术工具，直接使用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标签也可以，但是不能随心所欲的实现想要的效果。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dasharray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dashoffset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，再结合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动画，实现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沿路劲描边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如果是简单的几何体，比如，圆形，矩形可以直接通过程序来绘制，但是遇到复杂的形状，就需要借助美术工具来创建，比如常用的有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。我们这里的路径动画也是先通过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创建了文本的路径，如图所示：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/>
        </p:blipFill>
        <p:spPr>
          <a:xfrm>
            <a:off x="971600" y="3855079"/>
            <a:ext cx="3240360" cy="244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55079"/>
            <a:ext cx="3219435" cy="244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以上左图的路径，具有描边效果，右图仅仅只有路径。我们实现右图的效果后，保存成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格式，得到如下结果：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416824" cy="445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115616" y="4869160"/>
            <a:ext cx="727280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4081" y="3799328"/>
            <a:ext cx="4940087" cy="4937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6256649" y="3799328"/>
            <a:ext cx="792088" cy="384810"/>
          </a:xfrm>
          <a:prstGeom prst="wedgeRoundRectCallout">
            <a:avLst>
              <a:gd name="adj1" fmla="val -66946"/>
              <a:gd name="adj2" fmla="val 185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386398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我们需要的路径就在该文件中，我们想把路径嵌入到我们的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文档之中，不过在此之前，我们需要先搞清楚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中，路径的概念，以及相关标签。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18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&lt;path/&gt;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元素通过指定一些列相互连接的线，圆弧，曲线绘制任意形状的轮廓。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所有轮廓的数据都放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d(data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属性中，数据中斗士单个字符的命令，比如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 20 30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 10 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moveto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，表示路径从何处开始，比如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 20 30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表示路径从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x=20,y=30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的位置开始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17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lineto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表示画一条直线，如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L10 20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，表示从当前位置（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指令设置的，或者上一个绘图指令截至的位置），到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x=10,y=20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的地方绘制一条直线。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Z: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表示闭合路径，后面没有参数。路径可以是开放的，也可以是闭合的，闭合的意思就是路径的首位相连。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08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40466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接下来举个绘制矩形的例子，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 d=“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60 10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90 10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90 30 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60 30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</p:txBody>
      </p:sp>
      <p:sp>
        <p:nvSpPr>
          <p:cNvPr id="3" name="矩形 2"/>
          <p:cNvSpPr/>
          <p:nvPr/>
        </p:nvSpPr>
        <p:spPr>
          <a:xfrm>
            <a:off x="2483768" y="2204864"/>
            <a:ext cx="3240000" cy="216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43708" y="17487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60,10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414251" y="17542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</a:t>
            </a:r>
            <a:r>
              <a:rPr lang="en-US" altLang="zh-CN" sz="2400" dirty="0" smtClean="0"/>
              <a:t>0,10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69165" y="422108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90,30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36175" y="42929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 smtClean="0"/>
              <a:t>0,30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55576" y="4994930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指令使用小写字母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代替，那就是相对路径。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指令，大小写都是一样的。以上矩形绘制的指令为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 d=“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60 10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30 0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0 20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-30 0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</TotalTime>
  <Words>919</Words>
  <Application>Microsoft Office PowerPoint</Application>
  <PresentationFormat>全屏显示(4:3)</PresentationFormat>
  <Paragraphs>81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躁动的web动画 ——第9讲  SVG路径动画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301</cp:revision>
  <dcterms:created xsi:type="dcterms:W3CDTF">2018-04-16T03:29:14Z</dcterms:created>
  <dcterms:modified xsi:type="dcterms:W3CDTF">2018-06-22T10:31:19Z</dcterms:modified>
</cp:coreProperties>
</file>