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412" r:id="rId6"/>
    <p:sldId id="493" r:id="rId7"/>
    <p:sldId id="481" r:id="rId8"/>
    <p:sldId id="487" r:id="rId9"/>
    <p:sldId id="494" r:id="rId10"/>
    <p:sldId id="34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1" autoAdjust="0"/>
    <p:restoredTop sz="94660"/>
  </p:normalViewPr>
  <p:slideViewPr>
    <p:cSldViewPr>
      <p:cViewPr varScale="1">
        <p:scale>
          <a:sx n="72" d="100"/>
          <a:sy n="72" d="100"/>
        </p:scale>
        <p:origin x="-456" y="-96"/>
      </p:cViewPr>
      <p:guideLst>
        <p:guide orient="horz" pos="2114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像素操作和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电视噪声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像素操作和电视噪声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339756"/>
            <a:ext cx="77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本期我们的目标是学习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的像素操作方法，并且利用此技术实现一个电视雪花噪声的动画！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8848"/>
          <a:stretch>
            <a:fillRect/>
          </a:stretch>
        </p:blipFill>
        <p:spPr>
          <a:xfrm>
            <a:off x="1564640" y="3103245"/>
            <a:ext cx="4325620" cy="1367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5" y="4634230"/>
            <a:ext cx="4320000" cy="123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如何操作像素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像素其实就是数据，只要搞清楚数据的结构，再掌握一些基本效果的像素特点，就可以操作了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如何实现雪花噪声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雪花噪声其实就是不同明白的黑白像素点，随机黑白像素点，填充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画布即可！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像素图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创建一张像素图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要实现雪花噪声，可以理解为，绘制一张和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画布同等大小的图像，然后通过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画布显示出来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其实图像就是由像素组成的，每个像素都是由红，绿，蓝，透明度三种颜色和透明通道共同决定的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而这些都是可以用数值表示的 ，并可以存储记录在一定的数据结构中的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所以，现在我们就创建一个数据结构（复杂点的变量），来存储构成雪花噪声的像素数据，然后让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显示就可以了！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-101602"/>
            <a:ext cx="777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createImageData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函数可以创建一个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ImageData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对象，可以给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createImageData()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函数传递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个参数，宽和高，此案例中，当然是传递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的宽高尺寸了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1766570"/>
            <a:ext cx="4610100" cy="84772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652145" y="2680335"/>
            <a:ext cx="41783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ImageData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对象中有个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属性，是一个包含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位二进制整数的数组，取值为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之间，分别表示红，绿，蓝，透明度分量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882130" y="3009265"/>
            <a:ext cx="1414780" cy="1439545"/>
            <a:chOff x="2864" y="7225"/>
            <a:chExt cx="2228" cy="2267"/>
          </a:xfrm>
        </p:grpSpPr>
        <p:sp>
          <p:nvSpPr>
            <p:cNvPr id="7" name="矩形 6"/>
            <p:cNvSpPr/>
            <p:nvPr/>
          </p:nvSpPr>
          <p:spPr>
            <a:xfrm>
              <a:off x="2864" y="7225"/>
              <a:ext cx="2229" cy="5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 128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64" y="7792"/>
              <a:ext cx="2229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 20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64" y="8359"/>
              <a:ext cx="2229" cy="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64" y="8926"/>
              <a:ext cx="2229" cy="56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100</a:t>
              </a:r>
              <a:endParaRPr lang="en-US" altLang="zh-CN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830445" y="2996565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imagedata.data[0]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813935" y="3338830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imagedata.data[1]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813935" y="3697605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imagedata.data[2]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813935" y="4056380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imagedata.data[3]</a:t>
            </a:r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6882130" y="4712970"/>
            <a:ext cx="1415415" cy="1454150"/>
            <a:chOff x="2864" y="7225"/>
            <a:chExt cx="2229" cy="2290"/>
          </a:xfrm>
        </p:grpSpPr>
        <p:sp>
          <p:nvSpPr>
            <p:cNvPr id="24" name="矩形 23"/>
            <p:cNvSpPr/>
            <p:nvPr/>
          </p:nvSpPr>
          <p:spPr>
            <a:xfrm>
              <a:off x="2864" y="7225"/>
              <a:ext cx="2229" cy="5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 210</a:t>
              </a:r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64" y="7792"/>
              <a:ext cx="2229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 90</a:t>
              </a:r>
              <a:endParaRPr lang="en-US" altLang="zh-CN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64" y="8359"/>
              <a:ext cx="2229" cy="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15</a:t>
              </a:r>
              <a:endParaRPr lang="en-US" altLang="zh-CN"/>
            </a:p>
          </p:txBody>
        </p:sp>
        <p:sp>
          <p:nvSpPr>
            <p:cNvPr id="27" name="矩形 26"/>
            <p:cNvSpPr/>
            <p:nvPr/>
          </p:nvSpPr>
          <p:spPr>
            <a:xfrm>
              <a:off x="2864" y="8948"/>
              <a:ext cx="2229" cy="56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50</a:t>
              </a:r>
              <a:endParaRPr lang="en-US" altLang="zh-CN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815840" y="4704715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imagedata.data[4]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799330" y="5046980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imagedata.data[5]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799330" y="5405755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imagedata.data[6]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799330" y="5764530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imagedata.data[7]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41908"/>
            <a:ext cx="7776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制作雪花点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所谓的雪花噪声图像，就是图像中充满了随机亮度的黑白像素点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对于不透明的黑白像素点，红绿蓝三个通道的数值是相等的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所以，要创建随机的黑白像素点，只需随机一个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的数值，然后统一设置三个通道即可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" y="3042285"/>
            <a:ext cx="6143625" cy="232410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3336290" y="3042285"/>
            <a:ext cx="2205990" cy="441960"/>
          </a:xfrm>
          <a:prstGeom prst="wedgeRoundRectCallout">
            <a:avLst>
              <a:gd name="adj1" fmla="val -40325"/>
              <a:gd name="adj2" fmla="val 758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imageData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572510" y="3594100"/>
            <a:ext cx="2818130" cy="831215"/>
          </a:xfrm>
          <a:prstGeom prst="wedgeRoundRectCallout">
            <a:avLst>
              <a:gd name="adj1" fmla="val -54619"/>
              <a:gd name="adj2" fmla="val 309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个数值，表示一个完整的像素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7630" y="4220845"/>
            <a:ext cx="648335" cy="2876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9530" y="4507865"/>
            <a:ext cx="5712460" cy="2711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181475" y="5086985"/>
            <a:ext cx="4040505" cy="441960"/>
          </a:xfrm>
          <a:prstGeom prst="wedgeRoundRectCallout">
            <a:avLst>
              <a:gd name="adj1" fmla="val -28324"/>
              <a:gd name="adj2" fmla="val -751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每隔通道的数值都相同，就是灰色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488440" y="5200015"/>
            <a:ext cx="1538605" cy="441960"/>
          </a:xfrm>
          <a:prstGeom prst="wedgeRoundRectCallout">
            <a:avLst>
              <a:gd name="adj1" fmla="val -22682"/>
              <a:gd name="adj2" fmla="val -719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不透明即可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41908"/>
            <a:ext cx="7776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修改画布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雪花像素已经生成，接下来就是将这个图像的数据，写到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画布上，显示出来！只需要一个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putImageData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(data,x,y)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函数即可，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是要显示的图像数据，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是要显示的起始位置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3577590"/>
            <a:ext cx="3409950" cy="323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3077210"/>
            <a:ext cx="2209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41908"/>
            <a:ext cx="777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剩下的工作就是每帧，或者每几帧更新这个雪花噪声图像并让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显示出来即可！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12976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文本的受干扰效果，请大家下载分析源代码，这里不再赘述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全屏显示(4:3)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躁动的web动画 ——第45讲 canvas像素操作和电视噪声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Administrator</cp:lastModifiedBy>
  <cp:revision>1158</cp:revision>
  <dcterms:created xsi:type="dcterms:W3CDTF">2018-04-16T03:29:00Z</dcterms:created>
  <dcterms:modified xsi:type="dcterms:W3CDTF">2019-03-26T09:19:11Z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