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1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翻折的字母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3664"/>
            <a:ext cx="5430008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340066" y="2352801"/>
            <a:ext cx="1871894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右下方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像素深灰色投影，模拟暗边缘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57706" y="2352801"/>
            <a:ext cx="1986502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像素浅灰色投影，模拟亮边缘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068" y="301433"/>
            <a:ext cx="742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为了增加真实感，我们假想光源位于字母的左上方，这个光源方向要和投影的最终效果一致，才有真实感！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0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14491"/>
            <a:ext cx="1609950" cy="2172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047893" y="2829231"/>
            <a:ext cx="3024336" cy="9664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投影是与遮挡物的角度改变，会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，由于光线角度会让其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斜向拉伸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，还会轻微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模糊和放大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19801" y="321640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9107" y="321640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6022" y="323549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6802" y="377792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5493" y="293790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303174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011378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4" y="476672"/>
            <a:ext cx="1656184" cy="71615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原点同样移动到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左边中间位置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89157" y="1192831"/>
            <a:ext cx="994811" cy="35807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轻微模糊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04048" y="1921031"/>
            <a:ext cx="2867019" cy="358079"/>
          </a:xfrm>
          <a:prstGeom prst="wedgeRoundRectCallout">
            <a:avLst>
              <a:gd name="adj1" fmla="val -29504"/>
              <a:gd name="adj2" fmla="val -72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适当放大，并垂直方向轻微拉升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11760" y="2308354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47664" y="3690967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10345" y="3479006"/>
            <a:ext cx="2860721" cy="1102122"/>
          </a:xfrm>
          <a:prstGeom prst="wedgeRoundRectCallout">
            <a:avLst>
              <a:gd name="adj1" fmla="val -25314"/>
              <a:gd name="adj2" fmla="val -639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旋转，使投影看起来变窄，斜向拉申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度，放大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倍，看起来更加真实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0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仅仅为标签添加类，即可实现标签文本的翻折效果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63786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主要思路，就是为标签比如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标签之类的标签设置添加一个类，比如“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”，然后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在文档中一旦发现携带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”的标签，立刻获取文本，并拆解成一个一个的字母，放在独立标签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中。同时为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-letter”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类，以便应用之前的样式，同时添加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letter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的自定义属性，方便伪元素的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content:attr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进行捕捉。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491558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195736" y="5051000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仅需要添加类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2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6"/>
          <a:stretch/>
        </p:blipFill>
        <p:spPr>
          <a:xfrm>
            <a:off x="755576" y="404664"/>
            <a:ext cx="6858957" cy="311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72000" y="692696"/>
            <a:ext cx="2736304" cy="720080"/>
          </a:xfrm>
          <a:prstGeom prst="wedgeRoundRectCallout">
            <a:avLst>
              <a:gd name="adj1" fmla="val -62246"/>
              <a:gd name="adj2" fmla="val 50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获取所有具有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类的元素，并逐个遍历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72354" y="2204864"/>
            <a:ext cx="2088232" cy="432048"/>
          </a:xfrm>
          <a:prstGeom prst="wedgeRoundRectCallout">
            <a:avLst>
              <a:gd name="adj1" fmla="val -24739"/>
              <a:gd name="adj2" fmla="val 871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文本，并拆解文本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475656" y="3645024"/>
            <a:ext cx="1152128" cy="432048"/>
          </a:xfrm>
          <a:prstGeom prst="wedgeRoundRectCallout">
            <a:avLst>
              <a:gd name="adj1" fmla="val -28477"/>
              <a:gd name="adj2" fmla="val -884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清空原文本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6" y="3842317"/>
            <a:ext cx="2219635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318123" y="4058341"/>
            <a:ext cx="2088232" cy="648072"/>
          </a:xfrm>
          <a:prstGeom prst="wedgeRoundRectCallout">
            <a:avLst>
              <a:gd name="adj1" fmla="val -59983"/>
              <a:gd name="adj2" fmla="val 199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文本拆解后，变成一个字符数组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8" b="7364"/>
          <a:stretch/>
        </p:blipFill>
        <p:spPr>
          <a:xfrm>
            <a:off x="755576" y="1196752"/>
            <a:ext cx="6858957" cy="200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941457" y="584404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04048" y="876027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88024" y="1760544"/>
            <a:ext cx="1656184" cy="432048"/>
          </a:xfrm>
          <a:prstGeom prst="wedgeRoundRectCallout">
            <a:avLst>
              <a:gd name="adj1" fmla="val -61330"/>
              <a:gd name="adj2" fmla="val 122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设置文本为字符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5054" y="2636912"/>
            <a:ext cx="3339274" cy="432048"/>
          </a:xfrm>
          <a:prstGeom prst="wedgeRoundRectCallout">
            <a:avLst>
              <a:gd name="adj1" fmla="val -29011"/>
              <a:gd name="adj2" fmla="val -858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设置自定义属性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letter=“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当前字母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403648" y="2893343"/>
            <a:ext cx="1656184" cy="432048"/>
          </a:xfrm>
          <a:prstGeom prst="wedgeRoundRectCallout">
            <a:avLst>
              <a:gd name="adj1" fmla="val -16892"/>
              <a:gd name="adj2" fmla="val -625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添加到文档末尾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" y="3645024"/>
            <a:ext cx="4182059" cy="221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788024" y="4219065"/>
            <a:ext cx="1368152" cy="432048"/>
          </a:xfrm>
          <a:prstGeom prst="wedgeRoundRectCallout">
            <a:avLst>
              <a:gd name="adj1" fmla="val -66043"/>
              <a:gd name="adj2" fmla="val -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拆解后的效果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76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如果不是鼠标悬浮触发，而改成自动播放的动画，如何实现？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使用此方式，如何将图片显示为一块一块拼图拼接的效果？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折的字母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本期我们要实现一个翻折字母的效果，看上去好像是纸板上剪纸剪出的字母形状，鼠标悬浮时可以翻转，翻转的部分具有投影，纸板被剪掉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镂空部分，露出不一样的底色，看上去更加真实！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3" y="3933056"/>
            <a:ext cx="623021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字母需要放在独立内联标签中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翻折的是字母，而不是整段文本，所以需要将目标文本一个字母一个字母地放在单独的标签中，方便进行操作。另外因为透视中心的问题，内敛标签也是首选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镂空部分通过文本字母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自身样式来实现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翻折部分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翻折的字母和文本字母要一致，为了不增加额外的标签，我们可以使用文本的伪元素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投影部分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投影的字母和文本字母要一致，同样可以使用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在标签中添加指定类，即可使文本的每个字母实现翻折剪纸的效果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分割文本，然后使用独立内联标签包裹，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类和属性即可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8" y="3219421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将文本字母本身变成镂空后部分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文本需要包裹在独立的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联元素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中，因为块元素的宽度是父元素宽度的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，在翻折的时候，透视的中心（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perspective-origin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）会处于元素中心，而不一定是字母中心，会有很大的偏差。如果是内联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因为元素尺寸等于内容尺寸，所以透视中心会位于字母中心。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15253" y="3744571"/>
            <a:ext cx="2232248" cy="432781"/>
          </a:xfrm>
          <a:prstGeom prst="wedgeRoundRectCallout">
            <a:avLst>
              <a:gd name="adj1" fmla="val -25531"/>
              <a:gd name="adj2" fmla="val -918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为后续伪元素捕捉做铺垫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94504" y="3728641"/>
            <a:ext cx="1156692" cy="432048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反转的类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00446" y="3718739"/>
            <a:ext cx="972108" cy="425003"/>
          </a:xfrm>
          <a:prstGeom prst="wedgeRoundRectCallout">
            <a:avLst>
              <a:gd name="adj1" fmla="val -28317"/>
              <a:gd name="adj2" fmla="val -732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56125"/>
            <a:ext cx="1495634" cy="2029108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31"/>
          <a:stretch/>
        </p:blipFill>
        <p:spPr>
          <a:xfrm>
            <a:off x="2843808" y="4814975"/>
            <a:ext cx="4124901" cy="711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3636907" y="5753185"/>
            <a:ext cx="1156692" cy="432048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文本样式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87" y="2780928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1" name="圆角矩形标注 10"/>
          <p:cNvSpPr/>
          <p:nvPr/>
        </p:nvSpPr>
        <p:spPr>
          <a:xfrm>
            <a:off x="4041447" y="3585900"/>
            <a:ext cx="2272817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镂空部分用文本本身实现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87" y="2348880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添加投影和翻折部分的伪元素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41447" y="2521168"/>
            <a:ext cx="1735039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翻折部分用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32" y="1916832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7" name="圆角矩形标注 16"/>
          <p:cNvSpPr/>
          <p:nvPr/>
        </p:nvSpPr>
        <p:spPr>
          <a:xfrm>
            <a:off x="4061732" y="3081844"/>
            <a:ext cx="1925204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投影部分用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2819794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211960" y="2062532"/>
            <a:ext cx="1656184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绝对定位完全重合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96628" y="764704"/>
            <a:ext cx="1152128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3610479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3458756" y="4293096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翻折部分，层次最高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81028" y="5805264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投影部分在中间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499993" y="5229200"/>
            <a:ext cx="1368152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半透明的阴影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4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伪元素的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要和父元素字母一致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如果伪元素服务的父元素字母是‘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’，那么伪元素的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也必须是‘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无法操作伪元素，所以我们通过伪元素自身的函数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，捕捉父元素的自定义属性实现。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72746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3" y="3955130"/>
            <a:ext cx="317226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 5"/>
          <p:cNvSpPr/>
          <p:nvPr/>
        </p:nvSpPr>
        <p:spPr>
          <a:xfrm>
            <a:off x="4788024" y="2862565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9792" y="4581128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047236" y="3367668"/>
            <a:ext cx="2165931" cy="2306907"/>
          </a:xfrm>
          <a:custGeom>
            <a:avLst/>
            <a:gdLst>
              <a:gd name="connsiteX0" fmla="*/ 2115779 w 2165931"/>
              <a:gd name="connsiteY0" fmla="*/ 0 h 2306907"/>
              <a:gd name="connsiteX1" fmla="*/ 1959662 w 2165931"/>
              <a:gd name="connsiteY1" fmla="*/ 1159727 h 2306907"/>
              <a:gd name="connsiteX2" fmla="*/ 465398 w 2165931"/>
              <a:gd name="connsiteY2" fmla="*/ 2297152 h 2306907"/>
              <a:gd name="connsiteX3" fmla="*/ 52803 w 2165931"/>
              <a:gd name="connsiteY3" fmla="*/ 1694986 h 230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931" h="2306907">
                <a:moveTo>
                  <a:pt x="2115779" y="0"/>
                </a:moveTo>
                <a:cubicBezTo>
                  <a:pt x="2175252" y="388434"/>
                  <a:pt x="2234725" y="776868"/>
                  <a:pt x="1959662" y="1159727"/>
                </a:cubicBezTo>
                <a:cubicBezTo>
                  <a:pt x="1684599" y="1542586"/>
                  <a:pt x="783208" y="2207942"/>
                  <a:pt x="465398" y="2297152"/>
                </a:cubicBezTo>
                <a:cubicBezTo>
                  <a:pt x="147588" y="2386362"/>
                  <a:pt x="-116324" y="1838093"/>
                  <a:pt x="52803" y="169498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364087" y="4134019"/>
            <a:ext cx="2602919" cy="710450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函数捕捉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属性的内容，作为自己的文本内容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868144" y="2492896"/>
            <a:ext cx="390293" cy="423758"/>
          </a:xfrm>
          <a:custGeom>
            <a:avLst/>
            <a:gdLst>
              <a:gd name="connsiteX0" fmla="*/ 0 w 390293"/>
              <a:gd name="connsiteY0" fmla="*/ 412607 h 423758"/>
              <a:gd name="connsiteX1" fmla="*/ 144966 w 390293"/>
              <a:gd name="connsiteY1" fmla="*/ 12 h 423758"/>
              <a:gd name="connsiteX2" fmla="*/ 390293 w 390293"/>
              <a:gd name="connsiteY2" fmla="*/ 423758 h 4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423758">
                <a:moveTo>
                  <a:pt x="0" y="412607"/>
                </a:moveTo>
                <a:cubicBezTo>
                  <a:pt x="39958" y="205380"/>
                  <a:pt x="79917" y="-1846"/>
                  <a:pt x="144966" y="12"/>
                </a:cubicBezTo>
                <a:cubicBezTo>
                  <a:pt x="210015" y="1870"/>
                  <a:pt x="300154" y="212814"/>
                  <a:pt x="390293" y="423758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72997" y="3246185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56176" y="3236214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92" y="2624028"/>
            <a:ext cx="1495634" cy="2029108"/>
          </a:xfrm>
          <a:prstGeom prst="rect">
            <a:avLst/>
          </a:prstGeom>
          <a:scene3d>
            <a:camera prst="isometricOffAxis2Top">
              <a:rot lat="17256049" lon="972043" rev="20202401"/>
            </a:camera>
            <a:lightRig rig="threePt" dir="t"/>
          </a:scene3d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25" y="2060848"/>
            <a:ext cx="1495634" cy="2029108"/>
          </a:xfrm>
          <a:prstGeom prst="rect">
            <a:avLst/>
          </a:prstGeom>
          <a:scene3d>
            <a:camera prst="orthographicFront">
              <a:rot lat="17850089" lon="3597419" rev="19945892"/>
            </a:camera>
            <a:lightRig rig="threePt" dir="t"/>
          </a:scene3d>
        </p:spPr>
      </p:pic>
      <p:sp>
        <p:nvSpPr>
          <p:cNvPr id="2" name="下弧形箭头 1"/>
          <p:cNvSpPr/>
          <p:nvPr/>
        </p:nvSpPr>
        <p:spPr>
          <a:xfrm rot="15746910">
            <a:off x="3873881" y="2784734"/>
            <a:ext cx="1645850" cy="581337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309125" y="2686854"/>
            <a:ext cx="2592288" cy="432048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以左边缘为轴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219801" y="299671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229107" y="299671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6022" y="301580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06802" y="355823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5493" y="271821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281205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112"/>
            <a:ext cx="4153480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圆角矩形标注 31"/>
          <p:cNvSpPr/>
          <p:nvPr/>
        </p:nvSpPr>
        <p:spPr>
          <a:xfrm>
            <a:off x="5096653" y="4653136"/>
            <a:ext cx="2804760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移动局部坐标原点到左边，中间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713761" y="5204321"/>
            <a:ext cx="189150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度，微微跷起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4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4039164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912640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父元素需要设置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属性，否则没有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09682"/>
            <a:ext cx="3848637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692479" y="2287365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鼠标悬浮是，增大旋转角度，翻折更多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9" y="3645024"/>
            <a:ext cx="4239217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806329" y="3671172"/>
            <a:ext cx="1474212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添加翻折动画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988</Words>
  <Application>Microsoft Office PowerPoint</Application>
  <PresentationFormat>全屏显示(4:3)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躁动的web动画 ——第5讲  翻折的字母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118</cp:revision>
  <dcterms:created xsi:type="dcterms:W3CDTF">2018-04-16T03:29:14Z</dcterms:created>
  <dcterms:modified xsi:type="dcterms:W3CDTF">2018-05-10T11:05:39Z</dcterms:modified>
</cp:coreProperties>
</file>