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58" r:id="rId5"/>
    <p:sldId id="259" r:id="rId6"/>
    <p:sldId id="346" r:id="rId7"/>
    <p:sldId id="347" r:id="rId8"/>
    <p:sldId id="348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5" r:id="rId19"/>
    <p:sldId id="344" r:id="rId20"/>
    <p:sldId id="31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霓虹灯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闪光的灯管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霓虹的文字，我们需要考虑几个部分的效果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文字本身的立体感，需要有一个暗色的边缘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文字本身的投影，要有点离开墙壁的感觉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以上几个部分，我们全部可以通过不同参数的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叠加来实现！对，就是这么神奇！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霓虹灯熄灭时：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文字的颜色变暗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立体感的边缘也是有的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投影是存在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发光部分，肯定是消失的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闪烁的霓虹灯文字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所谓闪烁，感觉好像是接触不良或者是电压不稳的效果，其实就是快速的亮暗交替。闪烁的类型很多：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快速闪烁（类似灯管）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正常发光，偶尔会闪几下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正常发光，闪几下熄灭，再闪几下正常发光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按钮的内凹边框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按钮的底板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按钮的圆形滑块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0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关联按钮和霓虹灯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如何为霓虹的闪烁增加更多的随机性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霓虹灯熄灭和点亮的时候，可以迸发一些小火星出来，如果用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的兼容性较差，对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的动画支持有限，如何优化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0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该动画主要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实现，简单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通过盒子阴影实现立体的灯管和灯管的发光，通过文本阴影实现霓虹灯文字，结合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动画实现霓虹接触不良，或是电压不稳的效果；按钮开关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主要通过组合渐变背景来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06101"/>
            <a:ext cx="3115110" cy="1771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圆角矩形标注 3"/>
          <p:cNvSpPr/>
          <p:nvPr/>
        </p:nvSpPr>
        <p:spPr>
          <a:xfrm>
            <a:off x="4139952" y="1010158"/>
            <a:ext cx="2592288" cy="432048"/>
          </a:xfrm>
          <a:prstGeom prst="wedgeRoundRectCallout">
            <a:avLst>
              <a:gd name="adj1" fmla="val -64049"/>
              <a:gd name="adj2" fmla="val 92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霓虹灯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开启后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78309"/>
            <a:ext cx="3105583" cy="436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131840" y="2522326"/>
            <a:ext cx="4104456" cy="414584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字体部分变成白色，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发光部位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635896" y="3386422"/>
            <a:ext cx="3672408" cy="864096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发出的白色光晕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59632" y="3445540"/>
            <a:ext cx="2016224" cy="109300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4067944" y="5028182"/>
            <a:ext cx="4032448" cy="878520"/>
          </a:xfrm>
          <a:prstGeom prst="wedgeRoundRectCallout">
            <a:avLst>
              <a:gd name="adj1" fmla="val -56835"/>
              <a:gd name="adj2" fmla="val 155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模糊程度逐渐增加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阴影，模拟了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发出的红色光晕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4162" y="4565977"/>
            <a:ext cx="2473742" cy="170076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3"/>
          <p:cNvSpPr txBox="1"/>
          <p:nvPr/>
        </p:nvSpPr>
        <p:spPr>
          <a:xfrm>
            <a:off x="539552" y="-58035"/>
            <a:ext cx="72008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开“灯”后的样式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65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3573901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3697764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立体的灯管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，绘制霓虹管的立体效果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立体的文字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，绘制文字灯管，发光，投影，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全部可通过设置不同的阴影参数实现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霓虹灯的闪烁效果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外围灯管闪烁，可做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形状的标签，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完全重合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实现灯管效果，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实现光晕效果，并闪烁。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文字灯，需要设置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两个状态的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不同速度的切换，就形成不同类型闪烁效果。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不规则的灯管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的参数一共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order-radius: a b c d / e f g h;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表示左上，右上，右下，左下圆角的水平座标；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e,f,g,h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表示左上，右上，右下，左下圆角的垂直坐标。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设置类似下面的形式：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border-top-left-radius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a 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908720"/>
            <a:ext cx="4320480" cy="21602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19672" y="921296"/>
            <a:ext cx="3289467" cy="18002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H="1">
            <a:off x="3264405" y="921296"/>
            <a:ext cx="1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H="1">
            <a:off x="1619672" y="1821396"/>
            <a:ext cx="16447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1268760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3092" y="1484784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1655676" y="3304561"/>
            <a:ext cx="3708412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x y;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678" y="3933056"/>
            <a:ext cx="2160240" cy="10801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649678" y="3945631"/>
            <a:ext cx="5010554" cy="236368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2280847" y="5445224"/>
            <a:ext cx="4595410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100% 100%;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09918" y="3945631"/>
            <a:ext cx="0" cy="106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619672" y="5013176"/>
            <a:ext cx="2190246" cy="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009" y="4382941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0851" y="4681045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4454814" y="620688"/>
            <a:ext cx="12987254" cy="4349836"/>
            <a:chOff x="-4429000" y="620688"/>
            <a:chExt cx="12987254" cy="4349836"/>
          </a:xfrm>
        </p:grpSpPr>
        <p:sp>
          <p:nvSpPr>
            <p:cNvPr id="3" name="椭圆 2"/>
            <p:cNvSpPr/>
            <p:nvPr/>
          </p:nvSpPr>
          <p:spPr>
            <a:xfrm>
              <a:off x="1331640" y="650524"/>
              <a:ext cx="5184000" cy="4320000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-4429000" y="620688"/>
              <a:ext cx="12987254" cy="4320001"/>
              <a:chOff x="-4429000" y="620688"/>
              <a:chExt cx="12987254" cy="432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403648" y="1916832"/>
                <a:ext cx="864000" cy="864000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-4429000" y="620688"/>
                <a:ext cx="12987254" cy="4320001"/>
                <a:chOff x="-4717032" y="620688"/>
                <a:chExt cx="12987254" cy="4320001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069422" y="650524"/>
                  <a:ext cx="7200000" cy="2160000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弦形 8"/>
                <p:cNvSpPr/>
                <p:nvPr/>
              </p:nvSpPr>
              <p:spPr>
                <a:xfrm rot="10800000">
                  <a:off x="-4717032" y="620689"/>
                  <a:ext cx="12960000" cy="4320000"/>
                </a:xfrm>
                <a:prstGeom prst="chord">
                  <a:avLst>
                    <a:gd name="adj1" fmla="val 3903282"/>
                    <a:gd name="adj2" fmla="val 17650211"/>
                  </a:avLst>
                </a:prstGeom>
                <a:noFill/>
                <a:ln w="5715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7406222" y="1916832"/>
                  <a:ext cx="864000" cy="864000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1090117" y="620688"/>
                  <a:ext cx="7141837" cy="2196124"/>
                </a:xfrm>
                <a:custGeom>
                  <a:avLst/>
                  <a:gdLst>
                    <a:gd name="connsiteX0" fmla="*/ 369861 w 7141837"/>
                    <a:gd name="connsiteY0" fmla="*/ 2196124 h 2196124"/>
                    <a:gd name="connsiteX1" fmla="*/ 90729 w 7141837"/>
                    <a:gd name="connsiteY1" fmla="*/ 2032494 h 2196124"/>
                    <a:gd name="connsiteX2" fmla="*/ 4101 w 7141837"/>
                    <a:gd name="connsiteY2" fmla="*/ 1801488 h 2196124"/>
                    <a:gd name="connsiteX3" fmla="*/ 32977 w 7141837"/>
                    <a:gd name="connsiteY3" fmla="*/ 1589732 h 2196124"/>
                    <a:gd name="connsiteX4" fmla="*/ 196606 w 7141837"/>
                    <a:gd name="connsiteY4" fmla="*/ 1233597 h 2196124"/>
                    <a:gd name="connsiteX5" fmla="*/ 658619 w 7141837"/>
                    <a:gd name="connsiteY5" fmla="*/ 684957 h 2196124"/>
                    <a:gd name="connsiteX6" fmla="*/ 1293886 w 7141837"/>
                    <a:gd name="connsiteY6" fmla="*/ 280696 h 2196124"/>
                    <a:gd name="connsiteX7" fmla="*/ 1890653 w 7141837"/>
                    <a:gd name="connsiteY7" fmla="*/ 88191 h 2196124"/>
                    <a:gd name="connsiteX8" fmla="*/ 2535545 w 7141837"/>
                    <a:gd name="connsiteY8" fmla="*/ 1564 h 2196124"/>
                    <a:gd name="connsiteX9" fmla="*/ 3517322 w 7141837"/>
                    <a:gd name="connsiteY9" fmla="*/ 155568 h 2196124"/>
                    <a:gd name="connsiteX10" fmla="*/ 4383596 w 7141837"/>
                    <a:gd name="connsiteY10" fmla="*/ 328823 h 2196124"/>
                    <a:gd name="connsiteX11" fmla="*/ 5740758 w 7141837"/>
                    <a:gd name="connsiteY11" fmla="*/ 752334 h 2196124"/>
                    <a:gd name="connsiteX12" fmla="*/ 6664783 w 7141837"/>
                    <a:gd name="connsiteY12" fmla="*/ 1272098 h 2196124"/>
                    <a:gd name="connsiteX13" fmla="*/ 7030543 w 7141837"/>
                    <a:gd name="connsiteY13" fmla="*/ 1618608 h 2196124"/>
                    <a:gd name="connsiteX14" fmla="*/ 7136421 w 7141837"/>
                    <a:gd name="connsiteY14" fmla="*/ 1936241 h 2196124"/>
                    <a:gd name="connsiteX15" fmla="*/ 6895790 w 7141837"/>
                    <a:gd name="connsiteY15" fmla="*/ 2157623 h 2196124"/>
                    <a:gd name="connsiteX16" fmla="*/ 6395276 w 7141837"/>
                    <a:gd name="connsiteY16" fmla="*/ 2176873 h 2196124"/>
                    <a:gd name="connsiteX17" fmla="*/ 369861 w 7141837"/>
                    <a:gd name="connsiteY17" fmla="*/ 2196124 h 2196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141837" h="2196124">
                      <a:moveTo>
                        <a:pt x="369861" y="2196124"/>
                      </a:moveTo>
                      <a:cubicBezTo>
                        <a:pt x="260775" y="2147195"/>
                        <a:pt x="151689" y="2098267"/>
                        <a:pt x="90729" y="2032494"/>
                      </a:cubicBezTo>
                      <a:cubicBezTo>
                        <a:pt x="29769" y="1966721"/>
                        <a:pt x="13726" y="1875282"/>
                        <a:pt x="4101" y="1801488"/>
                      </a:cubicBezTo>
                      <a:cubicBezTo>
                        <a:pt x="-5524" y="1727694"/>
                        <a:pt x="893" y="1684380"/>
                        <a:pt x="32977" y="1589732"/>
                      </a:cubicBezTo>
                      <a:cubicBezTo>
                        <a:pt x="65061" y="1495084"/>
                        <a:pt x="92332" y="1384393"/>
                        <a:pt x="196606" y="1233597"/>
                      </a:cubicBezTo>
                      <a:cubicBezTo>
                        <a:pt x="300880" y="1082801"/>
                        <a:pt x="475739" y="843774"/>
                        <a:pt x="658619" y="684957"/>
                      </a:cubicBezTo>
                      <a:cubicBezTo>
                        <a:pt x="841499" y="526140"/>
                        <a:pt x="1088547" y="380157"/>
                        <a:pt x="1293886" y="280696"/>
                      </a:cubicBezTo>
                      <a:cubicBezTo>
                        <a:pt x="1499225" y="181235"/>
                        <a:pt x="1683710" y="134713"/>
                        <a:pt x="1890653" y="88191"/>
                      </a:cubicBezTo>
                      <a:cubicBezTo>
                        <a:pt x="2097596" y="41669"/>
                        <a:pt x="2264434" y="-9666"/>
                        <a:pt x="2535545" y="1564"/>
                      </a:cubicBezTo>
                      <a:cubicBezTo>
                        <a:pt x="2806657" y="12793"/>
                        <a:pt x="3209314" y="101025"/>
                        <a:pt x="3517322" y="155568"/>
                      </a:cubicBezTo>
                      <a:cubicBezTo>
                        <a:pt x="3825331" y="210111"/>
                        <a:pt x="4013023" y="229362"/>
                        <a:pt x="4383596" y="328823"/>
                      </a:cubicBezTo>
                      <a:cubicBezTo>
                        <a:pt x="4754169" y="428284"/>
                        <a:pt x="5360560" y="595122"/>
                        <a:pt x="5740758" y="752334"/>
                      </a:cubicBezTo>
                      <a:cubicBezTo>
                        <a:pt x="6120956" y="909546"/>
                        <a:pt x="6449819" y="1127719"/>
                        <a:pt x="6664783" y="1272098"/>
                      </a:cubicBezTo>
                      <a:cubicBezTo>
                        <a:pt x="6879747" y="1416477"/>
                        <a:pt x="6951937" y="1507918"/>
                        <a:pt x="7030543" y="1618608"/>
                      </a:cubicBezTo>
                      <a:cubicBezTo>
                        <a:pt x="7109149" y="1729298"/>
                        <a:pt x="7158880" y="1846405"/>
                        <a:pt x="7136421" y="1936241"/>
                      </a:cubicBezTo>
                      <a:cubicBezTo>
                        <a:pt x="7113962" y="2026077"/>
                        <a:pt x="7019314" y="2117518"/>
                        <a:pt x="6895790" y="2157623"/>
                      </a:cubicBezTo>
                      <a:cubicBezTo>
                        <a:pt x="6772266" y="2197728"/>
                        <a:pt x="6395276" y="2176873"/>
                        <a:pt x="6395276" y="2176873"/>
                      </a:cubicBezTo>
                      <a:lnTo>
                        <a:pt x="369861" y="2196124"/>
                      </a:lnTo>
                      <a:close/>
                    </a:path>
                  </a:pathLst>
                </a:custGeom>
                <a:solidFill>
                  <a:srgbClr val="FF9966">
                    <a:alpha val="30196"/>
                  </a:srgbClr>
                </a:solidFill>
                <a:ln w="762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57192"/>
            <a:ext cx="529663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6339797" y="5003290"/>
            <a:ext cx="792088" cy="432048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358597" y="5539373"/>
            <a:ext cx="792088" cy="416814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右上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5566509" y="5956186"/>
            <a:ext cx="792088" cy="353133"/>
          </a:xfrm>
          <a:prstGeom prst="wedgeRoundRectCallout">
            <a:avLst>
              <a:gd name="adj1" fmla="val -68461"/>
              <a:gd name="adj2" fmla="val -424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97738" y="6381328"/>
            <a:ext cx="792088" cy="392067"/>
          </a:xfrm>
          <a:prstGeom prst="wedgeRoundRectCallout">
            <a:avLst>
              <a:gd name="adj1" fmla="val -67246"/>
              <a:gd name="adj2" fmla="val -32505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4392028" y="74568"/>
            <a:ext cx="2988284" cy="432048"/>
          </a:xfrm>
          <a:prstGeom prst="wedgeRoundRectCallout">
            <a:avLst>
              <a:gd name="adj1" fmla="val -19602"/>
              <a:gd name="adj2" fmla="val 864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四个椭圆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圆圆角的组合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6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33265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7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立体灯管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645</Words>
  <Application>Microsoft Office PowerPoint</Application>
  <PresentationFormat>全屏显示(4:3)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Office 主题​​</vt:lpstr>
      <vt:lpstr>躁动的web动画 ——第7讲  霓虹灯2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kong66SH</cp:lastModifiedBy>
  <cp:revision>193</cp:revision>
  <dcterms:created xsi:type="dcterms:W3CDTF">2018-04-16T03:29:14Z</dcterms:created>
  <dcterms:modified xsi:type="dcterms:W3CDTF">2018-06-05T16:35:39Z</dcterms:modified>
</cp:coreProperties>
</file>